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3"/>
  </p:notesMasterIdLst>
  <p:handoutMasterIdLst>
    <p:handoutMasterId r:id="rId44"/>
  </p:handoutMasterIdLst>
  <p:sldIdLst>
    <p:sldId id="256" r:id="rId5"/>
    <p:sldId id="278" r:id="rId6"/>
    <p:sldId id="277" r:id="rId7"/>
    <p:sldId id="266" r:id="rId8"/>
    <p:sldId id="279" r:id="rId9"/>
    <p:sldId id="280" r:id="rId10"/>
    <p:sldId id="281" r:id="rId11"/>
    <p:sldId id="282" r:id="rId12"/>
    <p:sldId id="285" r:id="rId13"/>
    <p:sldId id="286" r:id="rId14"/>
    <p:sldId id="287" r:id="rId15"/>
    <p:sldId id="288" r:id="rId16"/>
    <p:sldId id="310" r:id="rId17"/>
    <p:sldId id="283" r:id="rId18"/>
    <p:sldId id="290" r:id="rId19"/>
    <p:sldId id="289" r:id="rId20"/>
    <p:sldId id="311" r:id="rId21"/>
    <p:sldId id="284" r:id="rId22"/>
    <p:sldId id="291" r:id="rId23"/>
    <p:sldId id="292" r:id="rId24"/>
    <p:sldId id="296" r:id="rId25"/>
    <p:sldId id="293" r:id="rId26"/>
    <p:sldId id="294" r:id="rId27"/>
    <p:sldId id="295" r:id="rId28"/>
    <p:sldId id="297" r:id="rId29"/>
    <p:sldId id="298" r:id="rId30"/>
    <p:sldId id="299" r:id="rId31"/>
    <p:sldId id="300" r:id="rId32"/>
    <p:sldId id="301" r:id="rId33"/>
    <p:sldId id="302" r:id="rId34"/>
    <p:sldId id="303" r:id="rId35"/>
    <p:sldId id="307" r:id="rId36"/>
    <p:sldId id="305" r:id="rId37"/>
    <p:sldId id="306" r:id="rId38"/>
    <p:sldId id="304" r:id="rId39"/>
    <p:sldId id="308" r:id="rId40"/>
    <p:sldId id="309" r:id="rId41"/>
    <p:sldId id="276" r:id="rId42"/>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Gill Sans MT" panose="020B0502020104020203" pitchFamily="34" charset="0"/>
      <p:regular r:id="rId49"/>
      <p:bold r:id="rId50"/>
      <p:italic r:id="rId51"/>
      <p:boldItalic r:id="rId52"/>
    </p:embeddedFont>
    <p:embeddedFont>
      <p:font typeface="Raleway" panose="020B0604020202020204" charset="0"/>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an-François Maes" initials="JFM" lastIdx="1" clrIdx="0">
    <p:extLst>
      <p:ext uri="{19B8F6BF-5375-455C-9EA6-DF929625EA0E}">
        <p15:presenceInfo xmlns:p15="http://schemas.microsoft.com/office/powerpoint/2012/main" userId="Jean-François Ma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67A6"/>
    <a:srgbClr val="DFE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8" d="100"/>
          <a:sy n="198" d="100"/>
        </p:scale>
        <p:origin x="3252" y="12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7AE849-FC00-46C3-8F39-F2D7D20572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37C96D2E-0194-46C5-BA0B-4DFDD221BD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86944E-2366-4C42-92BC-05F2E188D42A}" type="datetimeFigureOut">
              <a:rPr lang="en-BE" smtClean="0"/>
              <a:t>04/08/2021</a:t>
            </a:fld>
            <a:endParaRPr lang="en-BE"/>
          </a:p>
        </p:txBody>
      </p:sp>
      <p:sp>
        <p:nvSpPr>
          <p:cNvPr id="4" name="Footer Placeholder 3">
            <a:extLst>
              <a:ext uri="{FF2B5EF4-FFF2-40B4-BE49-F238E27FC236}">
                <a16:creationId xmlns:a16="http://schemas.microsoft.com/office/drawing/2014/main" id="{61E83D0B-D490-4239-96BE-6B4E26FB77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35E51192-B542-437E-9F34-E3356E2141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EB9D2-EF29-4B67-995E-BD32313D742F}" type="slidenum">
              <a:rPr lang="en-BE" smtClean="0"/>
              <a:t>‹#›</a:t>
            </a:fld>
            <a:endParaRPr lang="en-BE"/>
          </a:p>
        </p:txBody>
      </p:sp>
    </p:spTree>
    <p:extLst>
      <p:ext uri="{BB962C8B-B14F-4D97-AF65-F5344CB8AC3E}">
        <p14:creationId xmlns:p14="http://schemas.microsoft.com/office/powerpoint/2010/main" val="5524801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0EF125-E670-462C-9AE2-81E19CD697DE}" type="datetimeFigureOut">
              <a:rPr lang="en-PH" smtClean="0"/>
              <a:t>08/04/2021</a:t>
            </a:fld>
            <a:endParaRPr lang="en-PH"/>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5CF22B-B50F-47DA-AA37-D162D7409CAA}" type="slidenum">
              <a:rPr lang="en-PH" smtClean="0"/>
              <a:t>‹#›</a:t>
            </a:fld>
            <a:endParaRPr lang="en-PH"/>
          </a:p>
        </p:txBody>
      </p:sp>
    </p:spTree>
    <p:extLst>
      <p:ext uri="{BB962C8B-B14F-4D97-AF65-F5344CB8AC3E}">
        <p14:creationId xmlns:p14="http://schemas.microsoft.com/office/powerpoint/2010/main" val="39232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39724"/>
            <a:ext cx="9144000" cy="4303776"/>
          </a:xfrm>
          <a:prstGeom prst="rect">
            <a:avLst/>
          </a:prstGeom>
        </p:spPr>
      </p:pic>
      <p:sp>
        <p:nvSpPr>
          <p:cNvPr id="2" name="Title 1"/>
          <p:cNvSpPr>
            <a:spLocks noGrp="1"/>
          </p:cNvSpPr>
          <p:nvPr>
            <p:ph type="ctrTitle"/>
          </p:nvPr>
        </p:nvSpPr>
        <p:spPr>
          <a:xfrm>
            <a:off x="508307" y="2523560"/>
            <a:ext cx="6408712" cy="936104"/>
          </a:xfrm>
        </p:spPr>
        <p:txBody>
          <a:bodyPr anchor="t">
            <a:normAutofit/>
          </a:bodyPr>
          <a:lstStyle>
            <a:lvl1pPr algn="l">
              <a:defRPr sz="3000" b="1">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PH"/>
          </a:p>
        </p:txBody>
      </p:sp>
      <p:sp>
        <p:nvSpPr>
          <p:cNvPr id="3" name="Subtitle 2"/>
          <p:cNvSpPr>
            <a:spLocks noGrp="1"/>
          </p:cNvSpPr>
          <p:nvPr>
            <p:ph type="subTitle" idx="1"/>
          </p:nvPr>
        </p:nvSpPr>
        <p:spPr>
          <a:xfrm>
            <a:off x="512449" y="3507854"/>
            <a:ext cx="6400800" cy="1080120"/>
          </a:xfrm>
        </p:spPr>
        <p:txBody>
          <a:bodyPr>
            <a:normAutofit/>
          </a:bodyPr>
          <a:lstStyle>
            <a:lvl1pPr marL="0" indent="0" algn="l">
              <a:spcBef>
                <a:spcPts val="0"/>
              </a:spcBef>
              <a:buNone/>
              <a:defRPr sz="1800">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PH"/>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2449" y="267494"/>
            <a:ext cx="3267463" cy="981458"/>
          </a:xfrm>
          <a:prstGeom prst="rect">
            <a:avLst/>
          </a:prstGeom>
        </p:spPr>
      </p:pic>
      <p:sp>
        <p:nvSpPr>
          <p:cNvPr id="9" name="Rectangle 8"/>
          <p:cNvSpPr/>
          <p:nvPr userDrawn="1"/>
        </p:nvSpPr>
        <p:spPr>
          <a:xfrm>
            <a:off x="7380312" y="463773"/>
            <a:ext cx="1213602" cy="307777"/>
          </a:xfrm>
          <a:prstGeom prst="rect">
            <a:avLst/>
          </a:prstGeom>
        </p:spPr>
        <p:txBody>
          <a:bodyPr wrap="none">
            <a:spAutoFit/>
          </a:bodyPr>
          <a:lstStyle/>
          <a:p>
            <a:r>
              <a:rPr lang="en-PH" sz="1400" dirty="0">
                <a:solidFill>
                  <a:schemeClr val="tx1"/>
                </a:solidFill>
                <a:latin typeface="Calibri" panose="020F0502020204030204" pitchFamily="34" charset="0"/>
                <a:cs typeface="Calibri" panose="020F0502020204030204" pitchFamily="34" charset="0"/>
              </a:rPr>
              <a:t>www.nviso.eu</a:t>
            </a:r>
          </a:p>
        </p:txBody>
      </p:sp>
    </p:spTree>
    <p:extLst>
      <p:ext uri="{BB962C8B-B14F-4D97-AF65-F5344CB8AC3E}">
        <p14:creationId xmlns:p14="http://schemas.microsoft.com/office/powerpoint/2010/main" val="363142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
        <p:nvSpPr>
          <p:cNvPr id="13" name="Content Placeholder 2">
            <a:extLst>
              <a:ext uri="{FF2B5EF4-FFF2-40B4-BE49-F238E27FC236}">
                <a16:creationId xmlns:a16="http://schemas.microsoft.com/office/drawing/2014/main" id="{B48ADB07-9285-40AB-BB80-CF03432A1B44}"/>
              </a:ext>
            </a:extLst>
          </p:cNvPr>
          <p:cNvSpPr>
            <a:spLocks noGrp="1"/>
          </p:cNvSpPr>
          <p:nvPr>
            <p:ph idx="1" hasCustomPrompt="1"/>
          </p:nvPr>
        </p:nvSpPr>
        <p:spPr>
          <a:xfrm>
            <a:off x="276551" y="4011910"/>
            <a:ext cx="4046067" cy="720080"/>
          </a:xfrm>
        </p:spPr>
        <p:txBody>
          <a:bodyPr>
            <a:normAutofit/>
          </a:bodyPr>
          <a:lstStyle>
            <a:lvl1pPr marL="0" indent="0">
              <a:lnSpc>
                <a:spcPct val="100000"/>
              </a:lnSpc>
              <a:buFontTx/>
              <a:buNone/>
              <a:defRPr sz="1400"/>
            </a:lvl1pPr>
            <a:lvl2pPr marL="342900" indent="0">
              <a:lnSpc>
                <a:spcPct val="100000"/>
              </a:lnSpc>
              <a:buClr>
                <a:schemeClr val="accent3"/>
              </a:buClr>
              <a:buFontTx/>
              <a:buNone/>
              <a:defRPr sz="1400"/>
            </a:lvl2pPr>
            <a:lvl3pPr marL="685800" indent="0">
              <a:lnSpc>
                <a:spcPct val="100000"/>
              </a:lnSpc>
              <a:buClr>
                <a:schemeClr val="accent3"/>
              </a:buClr>
              <a:buFontTx/>
              <a:buNone/>
              <a:defRPr sz="1200"/>
            </a:lvl3pPr>
            <a:lvl4pPr marL="1028700" indent="0">
              <a:lnSpc>
                <a:spcPct val="100000"/>
              </a:lnSpc>
              <a:buClr>
                <a:schemeClr val="accent3"/>
              </a:buClr>
              <a:buFontTx/>
              <a:buNone/>
              <a:defRPr sz="1100"/>
            </a:lvl4pPr>
            <a:lvl5pPr>
              <a:defRPr sz="1100"/>
            </a:lvl5pPr>
          </a:lstStyle>
          <a:p>
            <a:pPr lvl="0"/>
            <a:r>
              <a:rPr lang="en-US"/>
              <a:t>Edit Master text styles</a:t>
            </a:r>
          </a:p>
          <a:p>
            <a:pPr lvl="1"/>
            <a:r>
              <a:rPr lang="en-US"/>
              <a:t>Second level</a:t>
            </a:r>
          </a:p>
        </p:txBody>
      </p:sp>
      <p:sp>
        <p:nvSpPr>
          <p:cNvPr id="14" name="Picture Placeholder 15">
            <a:extLst>
              <a:ext uri="{FF2B5EF4-FFF2-40B4-BE49-F238E27FC236}">
                <a16:creationId xmlns:a16="http://schemas.microsoft.com/office/drawing/2014/main" id="{32DFAA87-4BFF-4B73-ABC7-7C91D343376D}"/>
              </a:ext>
            </a:extLst>
          </p:cNvPr>
          <p:cNvSpPr>
            <a:spLocks noGrp="1"/>
          </p:cNvSpPr>
          <p:nvPr>
            <p:ph type="pic" sz="quarter" idx="14"/>
          </p:nvPr>
        </p:nvSpPr>
        <p:spPr>
          <a:xfrm>
            <a:off x="276551" y="1095835"/>
            <a:ext cx="4046067" cy="291607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36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64 h 10000"/>
              <a:gd name="connsiteX0" fmla="*/ 0 w 10000"/>
              <a:gd name="connsiteY0" fmla="*/ 850 h 10486"/>
              <a:gd name="connsiteX1" fmla="*/ 10000 w 10000"/>
              <a:gd name="connsiteY1" fmla="*/ 0 h 10486"/>
              <a:gd name="connsiteX2" fmla="*/ 10000 w 10000"/>
              <a:gd name="connsiteY2" fmla="*/ 10486 h 10486"/>
              <a:gd name="connsiteX3" fmla="*/ 0 w 10000"/>
              <a:gd name="connsiteY3" fmla="*/ 10486 h 10486"/>
              <a:gd name="connsiteX4" fmla="*/ 0 w 10000"/>
              <a:gd name="connsiteY4" fmla="*/ 850 h 10486"/>
              <a:gd name="connsiteX0" fmla="*/ 0 w 10000"/>
              <a:gd name="connsiteY0" fmla="*/ 850 h 10486"/>
              <a:gd name="connsiteX1" fmla="*/ 10000 w 10000"/>
              <a:gd name="connsiteY1" fmla="*/ 0 h 10486"/>
              <a:gd name="connsiteX2" fmla="*/ 10000 w 10000"/>
              <a:gd name="connsiteY2" fmla="*/ 9514 h 10486"/>
              <a:gd name="connsiteX3" fmla="*/ 0 w 10000"/>
              <a:gd name="connsiteY3" fmla="*/ 10486 h 10486"/>
              <a:gd name="connsiteX4" fmla="*/ 0 w 10000"/>
              <a:gd name="connsiteY4" fmla="*/ 850 h 10486"/>
              <a:gd name="connsiteX0" fmla="*/ 0 w 10000"/>
              <a:gd name="connsiteY0" fmla="*/ 850 h 11625"/>
              <a:gd name="connsiteX1" fmla="*/ 10000 w 10000"/>
              <a:gd name="connsiteY1" fmla="*/ 0 h 11625"/>
              <a:gd name="connsiteX2" fmla="*/ 10000 w 10000"/>
              <a:gd name="connsiteY2" fmla="*/ 9514 h 11625"/>
              <a:gd name="connsiteX3" fmla="*/ 0 w 10000"/>
              <a:gd name="connsiteY3" fmla="*/ 11625 h 11625"/>
              <a:gd name="connsiteX4" fmla="*/ 0 w 10000"/>
              <a:gd name="connsiteY4" fmla="*/ 850 h 11625"/>
              <a:gd name="connsiteX0" fmla="*/ 0 w 10000"/>
              <a:gd name="connsiteY0" fmla="*/ 850 h 11625"/>
              <a:gd name="connsiteX1" fmla="*/ 10000 w 10000"/>
              <a:gd name="connsiteY1" fmla="*/ 0 h 11625"/>
              <a:gd name="connsiteX2" fmla="*/ 10000 w 10000"/>
              <a:gd name="connsiteY2" fmla="*/ 10160 h 11625"/>
              <a:gd name="connsiteX3" fmla="*/ 0 w 10000"/>
              <a:gd name="connsiteY3" fmla="*/ 11625 h 11625"/>
              <a:gd name="connsiteX4" fmla="*/ 0 w 10000"/>
              <a:gd name="connsiteY4" fmla="*/ 850 h 11625"/>
              <a:gd name="connsiteX0" fmla="*/ 0 w 10000"/>
              <a:gd name="connsiteY0" fmla="*/ 1420 h 11625"/>
              <a:gd name="connsiteX1" fmla="*/ 10000 w 10000"/>
              <a:gd name="connsiteY1" fmla="*/ 0 h 11625"/>
              <a:gd name="connsiteX2" fmla="*/ 10000 w 10000"/>
              <a:gd name="connsiteY2" fmla="*/ 10160 h 11625"/>
              <a:gd name="connsiteX3" fmla="*/ 0 w 10000"/>
              <a:gd name="connsiteY3" fmla="*/ 11625 h 11625"/>
              <a:gd name="connsiteX4" fmla="*/ 0 w 10000"/>
              <a:gd name="connsiteY4" fmla="*/ 1420 h 11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625">
                <a:moveTo>
                  <a:pt x="0" y="1420"/>
                </a:moveTo>
                <a:lnTo>
                  <a:pt x="10000" y="0"/>
                </a:lnTo>
                <a:lnTo>
                  <a:pt x="10000" y="10160"/>
                </a:lnTo>
                <a:lnTo>
                  <a:pt x="0" y="11625"/>
                </a:lnTo>
                <a:lnTo>
                  <a:pt x="0" y="1420"/>
                </a:lnTo>
                <a:close/>
              </a:path>
            </a:pathLst>
          </a:custGeom>
        </p:spPr>
        <p:txBody>
          <a:bodyPr anchor="ctr">
            <a:normAutofit/>
          </a:bodyPr>
          <a:lstStyle>
            <a:lvl1pPr marL="0" indent="0" algn="ctr">
              <a:buFontTx/>
              <a:buNone/>
              <a:defRPr sz="1200"/>
            </a:lvl1pPr>
          </a:lstStyle>
          <a:p>
            <a:endParaRPr lang="en-US"/>
          </a:p>
        </p:txBody>
      </p:sp>
      <p:sp>
        <p:nvSpPr>
          <p:cNvPr id="17" name="Content Placeholder 2">
            <a:extLst>
              <a:ext uri="{FF2B5EF4-FFF2-40B4-BE49-F238E27FC236}">
                <a16:creationId xmlns:a16="http://schemas.microsoft.com/office/drawing/2014/main" id="{B48ADB07-9285-40AB-BB80-CF03432A1B44}"/>
              </a:ext>
            </a:extLst>
          </p:cNvPr>
          <p:cNvSpPr>
            <a:spLocks noGrp="1"/>
          </p:cNvSpPr>
          <p:nvPr>
            <p:ph idx="15" hasCustomPrompt="1"/>
          </p:nvPr>
        </p:nvSpPr>
        <p:spPr>
          <a:xfrm>
            <a:off x="4788024" y="987574"/>
            <a:ext cx="4046067" cy="720080"/>
          </a:xfrm>
        </p:spPr>
        <p:txBody>
          <a:bodyPr>
            <a:normAutofit/>
          </a:bodyPr>
          <a:lstStyle>
            <a:lvl1pPr marL="0" indent="0">
              <a:lnSpc>
                <a:spcPct val="100000"/>
              </a:lnSpc>
              <a:buFontTx/>
              <a:buNone/>
              <a:defRPr sz="1400"/>
            </a:lvl1pPr>
            <a:lvl2pPr marL="342900" indent="0">
              <a:lnSpc>
                <a:spcPct val="100000"/>
              </a:lnSpc>
              <a:buClr>
                <a:schemeClr val="accent3"/>
              </a:buClr>
              <a:buFontTx/>
              <a:buNone/>
              <a:defRPr sz="1400"/>
            </a:lvl2pPr>
            <a:lvl3pPr marL="685800" indent="0">
              <a:lnSpc>
                <a:spcPct val="100000"/>
              </a:lnSpc>
              <a:buClr>
                <a:schemeClr val="accent3"/>
              </a:buClr>
              <a:buFontTx/>
              <a:buNone/>
              <a:defRPr sz="1200"/>
            </a:lvl3pPr>
            <a:lvl4pPr marL="1028700" indent="0">
              <a:lnSpc>
                <a:spcPct val="100000"/>
              </a:lnSpc>
              <a:buClr>
                <a:schemeClr val="accent3"/>
              </a:buClr>
              <a:buFontTx/>
              <a:buNone/>
              <a:defRPr sz="1100"/>
            </a:lvl4pPr>
            <a:lvl5pPr>
              <a:defRPr sz="1100"/>
            </a:lvl5pPr>
          </a:lstStyle>
          <a:p>
            <a:pPr lvl="0"/>
            <a:r>
              <a:rPr lang="en-US"/>
              <a:t>Edit Master text styles</a:t>
            </a:r>
          </a:p>
          <a:p>
            <a:pPr lvl="1"/>
            <a:r>
              <a:rPr lang="en-US"/>
              <a:t>Second level</a:t>
            </a:r>
          </a:p>
        </p:txBody>
      </p:sp>
      <p:sp>
        <p:nvSpPr>
          <p:cNvPr id="18" name="Picture Placeholder 15">
            <a:extLst>
              <a:ext uri="{FF2B5EF4-FFF2-40B4-BE49-F238E27FC236}">
                <a16:creationId xmlns:a16="http://schemas.microsoft.com/office/drawing/2014/main" id="{32DFAA87-4BFF-4B73-ABC7-7C91D343376D}"/>
              </a:ext>
            </a:extLst>
          </p:cNvPr>
          <p:cNvSpPr>
            <a:spLocks noGrp="1"/>
          </p:cNvSpPr>
          <p:nvPr>
            <p:ph type="pic" sz="quarter" idx="16"/>
          </p:nvPr>
        </p:nvSpPr>
        <p:spPr>
          <a:xfrm>
            <a:off x="4788024" y="1707654"/>
            <a:ext cx="4046067" cy="291607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364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64 h 10000"/>
              <a:gd name="connsiteX0" fmla="*/ 0 w 10000"/>
              <a:gd name="connsiteY0" fmla="*/ 850 h 10486"/>
              <a:gd name="connsiteX1" fmla="*/ 10000 w 10000"/>
              <a:gd name="connsiteY1" fmla="*/ 0 h 10486"/>
              <a:gd name="connsiteX2" fmla="*/ 10000 w 10000"/>
              <a:gd name="connsiteY2" fmla="*/ 10486 h 10486"/>
              <a:gd name="connsiteX3" fmla="*/ 0 w 10000"/>
              <a:gd name="connsiteY3" fmla="*/ 10486 h 10486"/>
              <a:gd name="connsiteX4" fmla="*/ 0 w 10000"/>
              <a:gd name="connsiteY4" fmla="*/ 850 h 10486"/>
              <a:gd name="connsiteX0" fmla="*/ 0 w 10000"/>
              <a:gd name="connsiteY0" fmla="*/ 850 h 10486"/>
              <a:gd name="connsiteX1" fmla="*/ 10000 w 10000"/>
              <a:gd name="connsiteY1" fmla="*/ 0 h 10486"/>
              <a:gd name="connsiteX2" fmla="*/ 10000 w 10000"/>
              <a:gd name="connsiteY2" fmla="*/ 9514 h 10486"/>
              <a:gd name="connsiteX3" fmla="*/ 0 w 10000"/>
              <a:gd name="connsiteY3" fmla="*/ 10486 h 10486"/>
              <a:gd name="connsiteX4" fmla="*/ 0 w 10000"/>
              <a:gd name="connsiteY4" fmla="*/ 850 h 10486"/>
              <a:gd name="connsiteX0" fmla="*/ 0 w 10000"/>
              <a:gd name="connsiteY0" fmla="*/ 850 h 11625"/>
              <a:gd name="connsiteX1" fmla="*/ 10000 w 10000"/>
              <a:gd name="connsiteY1" fmla="*/ 0 h 11625"/>
              <a:gd name="connsiteX2" fmla="*/ 10000 w 10000"/>
              <a:gd name="connsiteY2" fmla="*/ 9514 h 11625"/>
              <a:gd name="connsiteX3" fmla="*/ 0 w 10000"/>
              <a:gd name="connsiteY3" fmla="*/ 11625 h 11625"/>
              <a:gd name="connsiteX4" fmla="*/ 0 w 10000"/>
              <a:gd name="connsiteY4" fmla="*/ 850 h 11625"/>
              <a:gd name="connsiteX0" fmla="*/ 0 w 10000"/>
              <a:gd name="connsiteY0" fmla="*/ 850 h 11625"/>
              <a:gd name="connsiteX1" fmla="*/ 10000 w 10000"/>
              <a:gd name="connsiteY1" fmla="*/ 0 h 11625"/>
              <a:gd name="connsiteX2" fmla="*/ 10000 w 10000"/>
              <a:gd name="connsiteY2" fmla="*/ 10160 h 11625"/>
              <a:gd name="connsiteX3" fmla="*/ 0 w 10000"/>
              <a:gd name="connsiteY3" fmla="*/ 11625 h 11625"/>
              <a:gd name="connsiteX4" fmla="*/ 0 w 10000"/>
              <a:gd name="connsiteY4" fmla="*/ 850 h 11625"/>
              <a:gd name="connsiteX0" fmla="*/ 0 w 10000"/>
              <a:gd name="connsiteY0" fmla="*/ 1420 h 11625"/>
              <a:gd name="connsiteX1" fmla="*/ 10000 w 10000"/>
              <a:gd name="connsiteY1" fmla="*/ 0 h 11625"/>
              <a:gd name="connsiteX2" fmla="*/ 10000 w 10000"/>
              <a:gd name="connsiteY2" fmla="*/ 10160 h 11625"/>
              <a:gd name="connsiteX3" fmla="*/ 0 w 10000"/>
              <a:gd name="connsiteY3" fmla="*/ 11625 h 11625"/>
              <a:gd name="connsiteX4" fmla="*/ 0 w 10000"/>
              <a:gd name="connsiteY4" fmla="*/ 1420 h 11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625">
                <a:moveTo>
                  <a:pt x="0" y="1420"/>
                </a:moveTo>
                <a:lnTo>
                  <a:pt x="10000" y="0"/>
                </a:lnTo>
                <a:lnTo>
                  <a:pt x="10000" y="10160"/>
                </a:lnTo>
                <a:lnTo>
                  <a:pt x="0" y="11625"/>
                </a:lnTo>
                <a:lnTo>
                  <a:pt x="0" y="1420"/>
                </a:lnTo>
                <a:close/>
              </a:path>
            </a:pathLst>
          </a:custGeom>
        </p:spPr>
        <p:txBody>
          <a:bodyPr anchor="ctr">
            <a:norm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5239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Tree>
    <p:extLst>
      <p:ext uri="{BB962C8B-B14F-4D97-AF65-F5344CB8AC3E}">
        <p14:creationId xmlns:p14="http://schemas.microsoft.com/office/powerpoint/2010/main" val="33480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1" y="1583436"/>
            <a:ext cx="9144000" cy="3560064"/>
          </a:xfrm>
          <a:prstGeom prst="rect">
            <a:avLst/>
          </a:prstGeom>
        </p:spPr>
      </p:pic>
      <p:sp>
        <p:nvSpPr>
          <p:cNvPr id="8" name="Title 1"/>
          <p:cNvSpPr>
            <a:spLocks noGrp="1"/>
          </p:cNvSpPr>
          <p:nvPr>
            <p:ph type="title"/>
          </p:nvPr>
        </p:nvSpPr>
        <p:spPr>
          <a:xfrm>
            <a:off x="251520" y="411510"/>
            <a:ext cx="6480720" cy="493563"/>
          </a:xfrm>
        </p:spPr>
        <p:txBody>
          <a:bodyPr anchor="ctr">
            <a:noAutofit/>
          </a:bodyPr>
          <a:lstStyle>
            <a:lvl1pPr algn="l">
              <a:defRPr sz="2600" b="1"/>
            </a:lvl1pPr>
          </a:lstStyle>
          <a:p>
            <a:r>
              <a:rPr lang="en-US"/>
              <a:t>Click to edit Master title style</a:t>
            </a:r>
            <a:endParaRPr lang="en-PH"/>
          </a:p>
        </p:txBody>
      </p:sp>
      <p:sp>
        <p:nvSpPr>
          <p:cNvPr id="10" name="Picture Placeholder 9"/>
          <p:cNvSpPr>
            <a:spLocks noGrp="1"/>
          </p:cNvSpPr>
          <p:nvPr>
            <p:ph type="pic" sz="quarter" idx="10"/>
          </p:nvPr>
        </p:nvSpPr>
        <p:spPr>
          <a:xfrm>
            <a:off x="828240"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12" name="Text Placeholder 3">
            <a:extLst>
              <a:ext uri="{FF2B5EF4-FFF2-40B4-BE49-F238E27FC236}">
                <a16:creationId xmlns:a16="http://schemas.microsoft.com/office/drawing/2014/main" id="{30560474-8EFF-4DAF-88FC-EB91384722DB}"/>
              </a:ext>
            </a:extLst>
          </p:cNvPr>
          <p:cNvSpPr>
            <a:spLocks noGrp="1"/>
          </p:cNvSpPr>
          <p:nvPr>
            <p:ph type="body" sz="half" idx="2"/>
          </p:nvPr>
        </p:nvSpPr>
        <p:spPr>
          <a:xfrm>
            <a:off x="611560"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3" name="Text Placeholder 3">
            <a:extLst>
              <a:ext uri="{FF2B5EF4-FFF2-40B4-BE49-F238E27FC236}">
                <a16:creationId xmlns:a16="http://schemas.microsoft.com/office/drawing/2014/main" id="{1E1892B9-498D-496F-9D95-C360665B3326}"/>
              </a:ext>
            </a:extLst>
          </p:cNvPr>
          <p:cNvSpPr>
            <a:spLocks noGrp="1"/>
          </p:cNvSpPr>
          <p:nvPr>
            <p:ph type="body" sz="half" idx="11" hasCustomPrompt="1"/>
          </p:nvPr>
        </p:nvSpPr>
        <p:spPr>
          <a:xfrm>
            <a:off x="611560"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Position</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04248" y="195486"/>
            <a:ext cx="2020828" cy="676657"/>
          </a:xfrm>
          <a:prstGeom prst="rect">
            <a:avLst/>
          </a:prstGeom>
        </p:spPr>
      </p:pic>
      <p:sp>
        <p:nvSpPr>
          <p:cNvPr id="16" name="Text Placeholder 17">
            <a:extLst>
              <a:ext uri="{FF2B5EF4-FFF2-40B4-BE49-F238E27FC236}">
                <a16:creationId xmlns:a16="http://schemas.microsoft.com/office/drawing/2014/main" id="{CFFD734A-C560-438F-BA56-E22EA38EE12A}"/>
              </a:ext>
            </a:extLst>
          </p:cNvPr>
          <p:cNvSpPr>
            <a:spLocks noGrp="1"/>
          </p:cNvSpPr>
          <p:nvPr>
            <p:ph type="body" sz="quarter" idx="12" hasCustomPrompt="1"/>
          </p:nvPr>
        </p:nvSpPr>
        <p:spPr>
          <a:xfrm>
            <a:off x="612215"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dirty="0"/>
              <a:t>Insert Name</a:t>
            </a:r>
          </a:p>
        </p:txBody>
      </p:sp>
      <p:sp>
        <p:nvSpPr>
          <p:cNvPr id="21" name="Picture Placeholder 9"/>
          <p:cNvSpPr>
            <a:spLocks noGrp="1"/>
          </p:cNvSpPr>
          <p:nvPr>
            <p:ph type="pic" sz="quarter" idx="13"/>
          </p:nvPr>
        </p:nvSpPr>
        <p:spPr>
          <a:xfrm>
            <a:off x="2917128"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22" name="Text Placeholder 3">
            <a:extLst>
              <a:ext uri="{FF2B5EF4-FFF2-40B4-BE49-F238E27FC236}">
                <a16:creationId xmlns:a16="http://schemas.microsoft.com/office/drawing/2014/main" id="{30560474-8EFF-4DAF-88FC-EB91384722DB}"/>
              </a:ext>
            </a:extLst>
          </p:cNvPr>
          <p:cNvSpPr>
            <a:spLocks noGrp="1"/>
          </p:cNvSpPr>
          <p:nvPr>
            <p:ph type="body" sz="half" idx="14"/>
          </p:nvPr>
        </p:nvSpPr>
        <p:spPr>
          <a:xfrm>
            <a:off x="2700448"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23" name="Text Placeholder 3">
            <a:extLst>
              <a:ext uri="{FF2B5EF4-FFF2-40B4-BE49-F238E27FC236}">
                <a16:creationId xmlns:a16="http://schemas.microsoft.com/office/drawing/2014/main" id="{1E1892B9-498D-496F-9D95-C360665B3326}"/>
              </a:ext>
            </a:extLst>
          </p:cNvPr>
          <p:cNvSpPr>
            <a:spLocks noGrp="1"/>
          </p:cNvSpPr>
          <p:nvPr>
            <p:ph type="body" sz="half" idx="15" hasCustomPrompt="1"/>
          </p:nvPr>
        </p:nvSpPr>
        <p:spPr>
          <a:xfrm>
            <a:off x="2700448"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Position</a:t>
            </a:r>
          </a:p>
        </p:txBody>
      </p:sp>
      <p:sp>
        <p:nvSpPr>
          <p:cNvPr id="24" name="Text Placeholder 17">
            <a:extLst>
              <a:ext uri="{FF2B5EF4-FFF2-40B4-BE49-F238E27FC236}">
                <a16:creationId xmlns:a16="http://schemas.microsoft.com/office/drawing/2014/main" id="{CFFD734A-C560-438F-BA56-E22EA38EE12A}"/>
              </a:ext>
            </a:extLst>
          </p:cNvPr>
          <p:cNvSpPr>
            <a:spLocks noGrp="1"/>
          </p:cNvSpPr>
          <p:nvPr>
            <p:ph type="body" sz="quarter" idx="16" hasCustomPrompt="1"/>
          </p:nvPr>
        </p:nvSpPr>
        <p:spPr>
          <a:xfrm>
            <a:off x="2701103"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a:t>Insert Name</a:t>
            </a:r>
          </a:p>
        </p:txBody>
      </p:sp>
      <p:sp>
        <p:nvSpPr>
          <p:cNvPr id="25" name="Picture Placeholder 9"/>
          <p:cNvSpPr>
            <a:spLocks noGrp="1"/>
          </p:cNvSpPr>
          <p:nvPr>
            <p:ph type="pic" sz="quarter" idx="17"/>
          </p:nvPr>
        </p:nvSpPr>
        <p:spPr>
          <a:xfrm>
            <a:off x="5004704"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26" name="Text Placeholder 3">
            <a:extLst>
              <a:ext uri="{FF2B5EF4-FFF2-40B4-BE49-F238E27FC236}">
                <a16:creationId xmlns:a16="http://schemas.microsoft.com/office/drawing/2014/main" id="{30560474-8EFF-4DAF-88FC-EB91384722DB}"/>
              </a:ext>
            </a:extLst>
          </p:cNvPr>
          <p:cNvSpPr>
            <a:spLocks noGrp="1"/>
          </p:cNvSpPr>
          <p:nvPr>
            <p:ph type="body" sz="half" idx="18"/>
          </p:nvPr>
        </p:nvSpPr>
        <p:spPr>
          <a:xfrm>
            <a:off x="4788024"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27" name="Text Placeholder 3">
            <a:extLst>
              <a:ext uri="{FF2B5EF4-FFF2-40B4-BE49-F238E27FC236}">
                <a16:creationId xmlns:a16="http://schemas.microsoft.com/office/drawing/2014/main" id="{1E1892B9-498D-496F-9D95-C360665B3326}"/>
              </a:ext>
            </a:extLst>
          </p:cNvPr>
          <p:cNvSpPr>
            <a:spLocks noGrp="1"/>
          </p:cNvSpPr>
          <p:nvPr>
            <p:ph type="body" sz="half" idx="19" hasCustomPrompt="1"/>
          </p:nvPr>
        </p:nvSpPr>
        <p:spPr>
          <a:xfrm>
            <a:off x="4788024"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Position</a:t>
            </a:r>
          </a:p>
        </p:txBody>
      </p:sp>
      <p:sp>
        <p:nvSpPr>
          <p:cNvPr id="28" name="Text Placeholder 17">
            <a:extLst>
              <a:ext uri="{FF2B5EF4-FFF2-40B4-BE49-F238E27FC236}">
                <a16:creationId xmlns:a16="http://schemas.microsoft.com/office/drawing/2014/main" id="{CFFD734A-C560-438F-BA56-E22EA38EE12A}"/>
              </a:ext>
            </a:extLst>
          </p:cNvPr>
          <p:cNvSpPr>
            <a:spLocks noGrp="1"/>
          </p:cNvSpPr>
          <p:nvPr>
            <p:ph type="body" sz="quarter" idx="20" hasCustomPrompt="1"/>
          </p:nvPr>
        </p:nvSpPr>
        <p:spPr>
          <a:xfrm>
            <a:off x="4788679"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a:t>Insert Name</a:t>
            </a:r>
          </a:p>
        </p:txBody>
      </p:sp>
      <p:sp>
        <p:nvSpPr>
          <p:cNvPr id="29" name="Picture Placeholder 9"/>
          <p:cNvSpPr>
            <a:spLocks noGrp="1"/>
          </p:cNvSpPr>
          <p:nvPr>
            <p:ph type="pic" sz="quarter" idx="21"/>
          </p:nvPr>
        </p:nvSpPr>
        <p:spPr>
          <a:xfrm>
            <a:off x="7093592"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30" name="Text Placeholder 3">
            <a:extLst>
              <a:ext uri="{FF2B5EF4-FFF2-40B4-BE49-F238E27FC236}">
                <a16:creationId xmlns:a16="http://schemas.microsoft.com/office/drawing/2014/main" id="{30560474-8EFF-4DAF-88FC-EB91384722DB}"/>
              </a:ext>
            </a:extLst>
          </p:cNvPr>
          <p:cNvSpPr>
            <a:spLocks noGrp="1"/>
          </p:cNvSpPr>
          <p:nvPr>
            <p:ph type="body" sz="half" idx="22"/>
          </p:nvPr>
        </p:nvSpPr>
        <p:spPr>
          <a:xfrm>
            <a:off x="6876912"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31" name="Text Placeholder 3">
            <a:extLst>
              <a:ext uri="{FF2B5EF4-FFF2-40B4-BE49-F238E27FC236}">
                <a16:creationId xmlns:a16="http://schemas.microsoft.com/office/drawing/2014/main" id="{1E1892B9-498D-496F-9D95-C360665B3326}"/>
              </a:ext>
            </a:extLst>
          </p:cNvPr>
          <p:cNvSpPr>
            <a:spLocks noGrp="1"/>
          </p:cNvSpPr>
          <p:nvPr>
            <p:ph type="body" sz="half" idx="23" hasCustomPrompt="1"/>
          </p:nvPr>
        </p:nvSpPr>
        <p:spPr>
          <a:xfrm>
            <a:off x="6876912"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Position</a:t>
            </a:r>
          </a:p>
        </p:txBody>
      </p:sp>
      <p:sp>
        <p:nvSpPr>
          <p:cNvPr id="32" name="Text Placeholder 17">
            <a:extLst>
              <a:ext uri="{FF2B5EF4-FFF2-40B4-BE49-F238E27FC236}">
                <a16:creationId xmlns:a16="http://schemas.microsoft.com/office/drawing/2014/main" id="{CFFD734A-C560-438F-BA56-E22EA38EE12A}"/>
              </a:ext>
            </a:extLst>
          </p:cNvPr>
          <p:cNvSpPr>
            <a:spLocks noGrp="1"/>
          </p:cNvSpPr>
          <p:nvPr>
            <p:ph type="body" sz="quarter" idx="24" hasCustomPrompt="1"/>
          </p:nvPr>
        </p:nvSpPr>
        <p:spPr>
          <a:xfrm>
            <a:off x="6877567"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a:t>Insert Name</a:t>
            </a:r>
          </a:p>
        </p:txBody>
      </p:sp>
    </p:spTree>
    <p:extLst>
      <p:ext uri="{BB962C8B-B14F-4D97-AF65-F5344CB8AC3E}">
        <p14:creationId xmlns:p14="http://schemas.microsoft.com/office/powerpoint/2010/main" val="167087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1" y="1583436"/>
            <a:ext cx="9144000" cy="3560064"/>
          </a:xfrm>
          <a:prstGeom prst="rect">
            <a:avLst/>
          </a:prstGeom>
        </p:spPr>
      </p:pic>
      <p:sp>
        <p:nvSpPr>
          <p:cNvPr id="8" name="Title 1"/>
          <p:cNvSpPr>
            <a:spLocks noGrp="1"/>
          </p:cNvSpPr>
          <p:nvPr>
            <p:ph type="title"/>
          </p:nvPr>
        </p:nvSpPr>
        <p:spPr>
          <a:xfrm>
            <a:off x="251520" y="411510"/>
            <a:ext cx="6480720" cy="493563"/>
          </a:xfrm>
        </p:spPr>
        <p:txBody>
          <a:bodyPr anchor="ctr">
            <a:noAutofit/>
          </a:bodyPr>
          <a:lstStyle>
            <a:lvl1pPr algn="l">
              <a:defRPr sz="2600" b="1"/>
            </a:lvl1pPr>
          </a:lstStyle>
          <a:p>
            <a:r>
              <a:rPr lang="en-US"/>
              <a:t>Click to edit Master title style</a:t>
            </a:r>
            <a:endParaRPr lang="en-PH"/>
          </a:p>
        </p:txBody>
      </p:sp>
      <p:sp>
        <p:nvSpPr>
          <p:cNvPr id="10" name="Picture Placeholder 9"/>
          <p:cNvSpPr>
            <a:spLocks noGrp="1"/>
          </p:cNvSpPr>
          <p:nvPr>
            <p:ph type="pic" sz="quarter" idx="10"/>
          </p:nvPr>
        </p:nvSpPr>
        <p:spPr>
          <a:xfrm>
            <a:off x="828240"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12" name="Text Placeholder 3">
            <a:extLst>
              <a:ext uri="{FF2B5EF4-FFF2-40B4-BE49-F238E27FC236}">
                <a16:creationId xmlns:a16="http://schemas.microsoft.com/office/drawing/2014/main" id="{30560474-8EFF-4DAF-88FC-EB91384722DB}"/>
              </a:ext>
            </a:extLst>
          </p:cNvPr>
          <p:cNvSpPr>
            <a:spLocks noGrp="1"/>
          </p:cNvSpPr>
          <p:nvPr>
            <p:ph type="body" sz="half" idx="2"/>
          </p:nvPr>
        </p:nvSpPr>
        <p:spPr>
          <a:xfrm>
            <a:off x="611560"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3" name="Text Placeholder 3">
            <a:extLst>
              <a:ext uri="{FF2B5EF4-FFF2-40B4-BE49-F238E27FC236}">
                <a16:creationId xmlns:a16="http://schemas.microsoft.com/office/drawing/2014/main" id="{1E1892B9-498D-496F-9D95-C360665B3326}"/>
              </a:ext>
            </a:extLst>
          </p:cNvPr>
          <p:cNvSpPr>
            <a:spLocks noGrp="1"/>
          </p:cNvSpPr>
          <p:nvPr>
            <p:ph type="body" sz="half" idx="11" hasCustomPrompt="1"/>
          </p:nvPr>
        </p:nvSpPr>
        <p:spPr>
          <a:xfrm>
            <a:off x="611560"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Position</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04248" y="195486"/>
            <a:ext cx="2020828" cy="676657"/>
          </a:xfrm>
          <a:prstGeom prst="rect">
            <a:avLst/>
          </a:prstGeom>
        </p:spPr>
      </p:pic>
      <p:sp>
        <p:nvSpPr>
          <p:cNvPr id="16" name="Text Placeholder 17">
            <a:extLst>
              <a:ext uri="{FF2B5EF4-FFF2-40B4-BE49-F238E27FC236}">
                <a16:creationId xmlns:a16="http://schemas.microsoft.com/office/drawing/2014/main" id="{CFFD734A-C560-438F-BA56-E22EA38EE12A}"/>
              </a:ext>
            </a:extLst>
          </p:cNvPr>
          <p:cNvSpPr>
            <a:spLocks noGrp="1"/>
          </p:cNvSpPr>
          <p:nvPr>
            <p:ph type="body" sz="quarter" idx="12" hasCustomPrompt="1"/>
          </p:nvPr>
        </p:nvSpPr>
        <p:spPr>
          <a:xfrm>
            <a:off x="612215"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dirty="0"/>
              <a:t>Insert Name</a:t>
            </a:r>
          </a:p>
        </p:txBody>
      </p:sp>
      <p:sp>
        <p:nvSpPr>
          <p:cNvPr id="21" name="Picture Placeholder 9"/>
          <p:cNvSpPr>
            <a:spLocks noGrp="1"/>
          </p:cNvSpPr>
          <p:nvPr>
            <p:ph type="pic" sz="quarter" idx="13"/>
          </p:nvPr>
        </p:nvSpPr>
        <p:spPr>
          <a:xfrm>
            <a:off x="2917128"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22" name="Text Placeholder 3">
            <a:extLst>
              <a:ext uri="{FF2B5EF4-FFF2-40B4-BE49-F238E27FC236}">
                <a16:creationId xmlns:a16="http://schemas.microsoft.com/office/drawing/2014/main" id="{30560474-8EFF-4DAF-88FC-EB91384722DB}"/>
              </a:ext>
            </a:extLst>
          </p:cNvPr>
          <p:cNvSpPr>
            <a:spLocks noGrp="1"/>
          </p:cNvSpPr>
          <p:nvPr>
            <p:ph type="body" sz="half" idx="14"/>
          </p:nvPr>
        </p:nvSpPr>
        <p:spPr>
          <a:xfrm>
            <a:off x="2700448"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23" name="Text Placeholder 3">
            <a:extLst>
              <a:ext uri="{FF2B5EF4-FFF2-40B4-BE49-F238E27FC236}">
                <a16:creationId xmlns:a16="http://schemas.microsoft.com/office/drawing/2014/main" id="{1E1892B9-498D-496F-9D95-C360665B3326}"/>
              </a:ext>
            </a:extLst>
          </p:cNvPr>
          <p:cNvSpPr>
            <a:spLocks noGrp="1"/>
          </p:cNvSpPr>
          <p:nvPr>
            <p:ph type="body" sz="half" idx="15" hasCustomPrompt="1"/>
          </p:nvPr>
        </p:nvSpPr>
        <p:spPr>
          <a:xfrm>
            <a:off x="2700448"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Position</a:t>
            </a:r>
          </a:p>
        </p:txBody>
      </p:sp>
      <p:sp>
        <p:nvSpPr>
          <p:cNvPr id="24" name="Text Placeholder 17">
            <a:extLst>
              <a:ext uri="{FF2B5EF4-FFF2-40B4-BE49-F238E27FC236}">
                <a16:creationId xmlns:a16="http://schemas.microsoft.com/office/drawing/2014/main" id="{CFFD734A-C560-438F-BA56-E22EA38EE12A}"/>
              </a:ext>
            </a:extLst>
          </p:cNvPr>
          <p:cNvSpPr>
            <a:spLocks noGrp="1"/>
          </p:cNvSpPr>
          <p:nvPr>
            <p:ph type="body" sz="quarter" idx="16" hasCustomPrompt="1"/>
          </p:nvPr>
        </p:nvSpPr>
        <p:spPr>
          <a:xfrm>
            <a:off x="2701103"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a:t>Insert Name</a:t>
            </a:r>
          </a:p>
        </p:txBody>
      </p:sp>
      <p:sp>
        <p:nvSpPr>
          <p:cNvPr id="25" name="Picture Placeholder 9"/>
          <p:cNvSpPr>
            <a:spLocks noGrp="1"/>
          </p:cNvSpPr>
          <p:nvPr>
            <p:ph type="pic" sz="quarter" idx="17"/>
          </p:nvPr>
        </p:nvSpPr>
        <p:spPr>
          <a:xfrm>
            <a:off x="5004704"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26" name="Text Placeholder 3">
            <a:extLst>
              <a:ext uri="{FF2B5EF4-FFF2-40B4-BE49-F238E27FC236}">
                <a16:creationId xmlns:a16="http://schemas.microsoft.com/office/drawing/2014/main" id="{30560474-8EFF-4DAF-88FC-EB91384722DB}"/>
              </a:ext>
            </a:extLst>
          </p:cNvPr>
          <p:cNvSpPr>
            <a:spLocks noGrp="1"/>
          </p:cNvSpPr>
          <p:nvPr>
            <p:ph type="body" sz="half" idx="18"/>
          </p:nvPr>
        </p:nvSpPr>
        <p:spPr>
          <a:xfrm>
            <a:off x="4788024"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27" name="Text Placeholder 3">
            <a:extLst>
              <a:ext uri="{FF2B5EF4-FFF2-40B4-BE49-F238E27FC236}">
                <a16:creationId xmlns:a16="http://schemas.microsoft.com/office/drawing/2014/main" id="{1E1892B9-498D-496F-9D95-C360665B3326}"/>
              </a:ext>
            </a:extLst>
          </p:cNvPr>
          <p:cNvSpPr>
            <a:spLocks noGrp="1"/>
          </p:cNvSpPr>
          <p:nvPr>
            <p:ph type="body" sz="half" idx="19" hasCustomPrompt="1"/>
          </p:nvPr>
        </p:nvSpPr>
        <p:spPr>
          <a:xfrm>
            <a:off x="4788024"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Position</a:t>
            </a:r>
          </a:p>
        </p:txBody>
      </p:sp>
      <p:sp>
        <p:nvSpPr>
          <p:cNvPr id="28" name="Text Placeholder 17">
            <a:extLst>
              <a:ext uri="{FF2B5EF4-FFF2-40B4-BE49-F238E27FC236}">
                <a16:creationId xmlns:a16="http://schemas.microsoft.com/office/drawing/2014/main" id="{CFFD734A-C560-438F-BA56-E22EA38EE12A}"/>
              </a:ext>
            </a:extLst>
          </p:cNvPr>
          <p:cNvSpPr>
            <a:spLocks noGrp="1"/>
          </p:cNvSpPr>
          <p:nvPr>
            <p:ph type="body" sz="quarter" idx="20" hasCustomPrompt="1"/>
          </p:nvPr>
        </p:nvSpPr>
        <p:spPr>
          <a:xfrm>
            <a:off x="4788679"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a:t>Insert Name</a:t>
            </a:r>
          </a:p>
        </p:txBody>
      </p:sp>
      <p:sp>
        <p:nvSpPr>
          <p:cNvPr id="29" name="Picture Placeholder 9"/>
          <p:cNvSpPr>
            <a:spLocks noGrp="1"/>
          </p:cNvSpPr>
          <p:nvPr>
            <p:ph type="pic" sz="quarter" idx="21"/>
          </p:nvPr>
        </p:nvSpPr>
        <p:spPr>
          <a:xfrm>
            <a:off x="7093592" y="1491630"/>
            <a:ext cx="1260000" cy="1260000"/>
          </a:xfrm>
          <a:prstGeom prst="ellipse">
            <a:avLst/>
          </a:prstGeom>
          <a:solidFill>
            <a:schemeClr val="bg2"/>
          </a:solidFill>
        </p:spPr>
        <p:txBody>
          <a:bodyPr anchor="ctr">
            <a:normAutofit/>
          </a:bodyPr>
          <a:lstStyle>
            <a:lvl1pPr marL="0" indent="0" algn="ctr">
              <a:buFontTx/>
              <a:buNone/>
              <a:defRPr sz="1100"/>
            </a:lvl1pPr>
          </a:lstStyle>
          <a:p>
            <a:endParaRPr lang="en-PH"/>
          </a:p>
        </p:txBody>
      </p:sp>
      <p:sp>
        <p:nvSpPr>
          <p:cNvPr id="30" name="Text Placeholder 3">
            <a:extLst>
              <a:ext uri="{FF2B5EF4-FFF2-40B4-BE49-F238E27FC236}">
                <a16:creationId xmlns:a16="http://schemas.microsoft.com/office/drawing/2014/main" id="{30560474-8EFF-4DAF-88FC-EB91384722DB}"/>
              </a:ext>
            </a:extLst>
          </p:cNvPr>
          <p:cNvSpPr>
            <a:spLocks noGrp="1"/>
          </p:cNvSpPr>
          <p:nvPr>
            <p:ph type="body" sz="half" idx="22"/>
          </p:nvPr>
        </p:nvSpPr>
        <p:spPr>
          <a:xfrm>
            <a:off x="6876912" y="3301370"/>
            <a:ext cx="1693719" cy="1502628"/>
          </a:xfrm>
        </p:spPr>
        <p:txBody>
          <a:bodyPr>
            <a:normAutofit/>
          </a:bodyPr>
          <a:lstStyle>
            <a:lvl1pPr marL="0" indent="0" algn="ctr">
              <a:buNone/>
              <a:defRPr sz="11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31" name="Text Placeholder 3">
            <a:extLst>
              <a:ext uri="{FF2B5EF4-FFF2-40B4-BE49-F238E27FC236}">
                <a16:creationId xmlns:a16="http://schemas.microsoft.com/office/drawing/2014/main" id="{1E1892B9-498D-496F-9D95-C360665B3326}"/>
              </a:ext>
            </a:extLst>
          </p:cNvPr>
          <p:cNvSpPr>
            <a:spLocks noGrp="1"/>
          </p:cNvSpPr>
          <p:nvPr>
            <p:ph type="body" sz="half" idx="23" hasCustomPrompt="1"/>
          </p:nvPr>
        </p:nvSpPr>
        <p:spPr>
          <a:xfrm>
            <a:off x="6876912" y="3114334"/>
            <a:ext cx="1693719" cy="187036"/>
          </a:xfrm>
        </p:spPr>
        <p:txBody>
          <a:bodyPr>
            <a:noAutofit/>
          </a:bodyPr>
          <a:lstStyle>
            <a:lvl1pPr marL="0" indent="0" algn="ctr">
              <a:buNone/>
              <a:defRPr sz="1200" b="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Position</a:t>
            </a:r>
          </a:p>
        </p:txBody>
      </p:sp>
      <p:sp>
        <p:nvSpPr>
          <p:cNvPr id="32" name="Text Placeholder 17">
            <a:extLst>
              <a:ext uri="{FF2B5EF4-FFF2-40B4-BE49-F238E27FC236}">
                <a16:creationId xmlns:a16="http://schemas.microsoft.com/office/drawing/2014/main" id="{CFFD734A-C560-438F-BA56-E22EA38EE12A}"/>
              </a:ext>
            </a:extLst>
          </p:cNvPr>
          <p:cNvSpPr>
            <a:spLocks noGrp="1"/>
          </p:cNvSpPr>
          <p:nvPr>
            <p:ph type="body" sz="quarter" idx="24" hasCustomPrompt="1"/>
          </p:nvPr>
        </p:nvSpPr>
        <p:spPr>
          <a:xfrm>
            <a:off x="6877567" y="2862641"/>
            <a:ext cx="1728193" cy="285173"/>
          </a:xfrm>
        </p:spPr>
        <p:txBody>
          <a:bodyPr>
            <a:noAutofit/>
          </a:bodyPr>
          <a:lstStyle>
            <a:lvl1pPr marL="0" indent="0" algn="ctr">
              <a:buFontTx/>
              <a:buNone/>
              <a:defRPr sz="1400" b="0">
                <a:solidFill>
                  <a:schemeClr val="bg1"/>
                </a:solidFill>
              </a:defRPr>
            </a:lvl1pPr>
            <a:lvl2pPr marL="342900" indent="0">
              <a:buFontTx/>
              <a:buNone/>
              <a:defRPr>
                <a:solidFill>
                  <a:schemeClr val="bg1"/>
                </a:solidFill>
              </a:defRPr>
            </a:lvl2pPr>
            <a:lvl3pPr marL="685800" indent="0">
              <a:buFontTx/>
              <a:buNone/>
              <a:defRPr>
                <a:solidFill>
                  <a:schemeClr val="bg1"/>
                </a:solidFill>
              </a:defRPr>
            </a:lvl3pPr>
            <a:lvl4pPr marL="1028700" indent="0">
              <a:buFontTx/>
              <a:buNone/>
              <a:defRPr>
                <a:solidFill>
                  <a:schemeClr val="bg1"/>
                </a:solidFill>
              </a:defRPr>
            </a:lvl4pPr>
            <a:lvl5pPr marL="1371600" indent="0">
              <a:buFontTx/>
              <a:buNone/>
              <a:defRPr>
                <a:solidFill>
                  <a:schemeClr val="bg1"/>
                </a:solidFill>
              </a:defRPr>
            </a:lvl5pPr>
          </a:lstStyle>
          <a:p>
            <a:pPr lvl="0"/>
            <a:r>
              <a:rPr lang="en-US"/>
              <a:t>Insert Name</a:t>
            </a:r>
          </a:p>
        </p:txBody>
      </p:sp>
    </p:spTree>
    <p:extLst>
      <p:ext uri="{BB962C8B-B14F-4D97-AF65-F5344CB8AC3E}">
        <p14:creationId xmlns:p14="http://schemas.microsoft.com/office/powerpoint/2010/main" val="366543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0805" y="1141"/>
            <a:ext cx="4683195" cy="5143500"/>
          </a:xfrm>
          <a:prstGeom prst="rect">
            <a:avLst/>
          </a:prstGeom>
        </p:spPr>
      </p:pic>
      <p:sp>
        <p:nvSpPr>
          <p:cNvPr id="9" name="Text Placeholder 3">
            <a:extLst>
              <a:ext uri="{FF2B5EF4-FFF2-40B4-BE49-F238E27FC236}">
                <a16:creationId xmlns:a16="http://schemas.microsoft.com/office/drawing/2014/main" id="{1BEEEB9C-6A28-450F-937B-175CA777004C}"/>
              </a:ext>
            </a:extLst>
          </p:cNvPr>
          <p:cNvSpPr>
            <a:spLocks noGrp="1"/>
          </p:cNvSpPr>
          <p:nvPr>
            <p:ph type="body" sz="half" idx="10"/>
          </p:nvPr>
        </p:nvSpPr>
        <p:spPr>
          <a:xfrm>
            <a:off x="5076056" y="1851670"/>
            <a:ext cx="3816424" cy="2859613"/>
          </a:xfrm>
        </p:spPr>
        <p:txBody>
          <a:bodyPr>
            <a:normAutofit/>
          </a:bodyPr>
          <a:lstStyle>
            <a:lvl1pPr marL="0" indent="0">
              <a:lnSpc>
                <a:spcPct val="100000"/>
              </a:lnSpc>
              <a:spcBef>
                <a:spcPts val="0"/>
              </a:spcBef>
              <a:buNone/>
              <a:defRPr sz="14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0" name="Title 1">
            <a:extLst>
              <a:ext uri="{FF2B5EF4-FFF2-40B4-BE49-F238E27FC236}">
                <a16:creationId xmlns:a16="http://schemas.microsoft.com/office/drawing/2014/main" id="{5EFB369C-2B98-4DD4-A9DA-6B8565FE3630}"/>
              </a:ext>
            </a:extLst>
          </p:cNvPr>
          <p:cNvSpPr>
            <a:spLocks noGrp="1"/>
          </p:cNvSpPr>
          <p:nvPr>
            <p:ph type="title"/>
          </p:nvPr>
        </p:nvSpPr>
        <p:spPr>
          <a:xfrm>
            <a:off x="5076056" y="267494"/>
            <a:ext cx="3816424" cy="1478602"/>
          </a:xfrm>
        </p:spPr>
        <p:txBody>
          <a:bodyPr anchor="b">
            <a:normAutofit/>
          </a:bodyPr>
          <a:lstStyle>
            <a:lvl1pPr algn="l">
              <a:defRPr sz="2800" b="1">
                <a:solidFill>
                  <a:schemeClr val="bg1"/>
                </a:solidFill>
              </a:defRPr>
            </a:lvl1pPr>
          </a:lstStyle>
          <a:p>
            <a:r>
              <a:rPr lang="en-US"/>
              <a:t>Click to edit Master title style</a:t>
            </a:r>
          </a:p>
        </p:txBody>
      </p:sp>
      <p:sp>
        <p:nvSpPr>
          <p:cNvPr id="13" name="Picture Placeholder 12"/>
          <p:cNvSpPr>
            <a:spLocks noGrp="1"/>
          </p:cNvSpPr>
          <p:nvPr>
            <p:ph type="pic" sz="quarter" idx="11"/>
          </p:nvPr>
        </p:nvSpPr>
        <p:spPr>
          <a:xfrm>
            <a:off x="0" y="0"/>
            <a:ext cx="5032375" cy="5144640"/>
          </a:xfrm>
          <a:custGeom>
            <a:avLst/>
            <a:gdLst>
              <a:gd name="connsiteX0" fmla="*/ 0 w 5003800"/>
              <a:gd name="connsiteY0" fmla="*/ 0 h 5144640"/>
              <a:gd name="connsiteX1" fmla="*/ 5003800 w 5003800"/>
              <a:gd name="connsiteY1" fmla="*/ 0 h 5144640"/>
              <a:gd name="connsiteX2" fmla="*/ 5003800 w 5003800"/>
              <a:gd name="connsiteY2" fmla="*/ 5144640 h 5144640"/>
              <a:gd name="connsiteX3" fmla="*/ 0 w 5003800"/>
              <a:gd name="connsiteY3" fmla="*/ 5144640 h 5144640"/>
              <a:gd name="connsiteX4" fmla="*/ 0 w 5003800"/>
              <a:gd name="connsiteY4" fmla="*/ 0 h 5144640"/>
              <a:gd name="connsiteX0" fmla="*/ 0 w 5003800"/>
              <a:gd name="connsiteY0" fmla="*/ 0 h 5144640"/>
              <a:gd name="connsiteX1" fmla="*/ 4565650 w 5003800"/>
              <a:gd name="connsiteY1" fmla="*/ 0 h 5144640"/>
              <a:gd name="connsiteX2" fmla="*/ 5003800 w 5003800"/>
              <a:gd name="connsiteY2" fmla="*/ 5144640 h 5144640"/>
              <a:gd name="connsiteX3" fmla="*/ 0 w 5003800"/>
              <a:gd name="connsiteY3" fmla="*/ 5144640 h 5144640"/>
              <a:gd name="connsiteX4" fmla="*/ 0 w 5003800"/>
              <a:gd name="connsiteY4" fmla="*/ 0 h 5144640"/>
              <a:gd name="connsiteX0" fmla="*/ 0 w 5032375"/>
              <a:gd name="connsiteY0" fmla="*/ 0 h 5144640"/>
              <a:gd name="connsiteX1" fmla="*/ 4565650 w 5032375"/>
              <a:gd name="connsiteY1" fmla="*/ 0 h 5144640"/>
              <a:gd name="connsiteX2" fmla="*/ 5032375 w 5032375"/>
              <a:gd name="connsiteY2" fmla="*/ 5144640 h 5144640"/>
              <a:gd name="connsiteX3" fmla="*/ 0 w 5032375"/>
              <a:gd name="connsiteY3" fmla="*/ 5144640 h 5144640"/>
              <a:gd name="connsiteX4" fmla="*/ 0 w 5032375"/>
              <a:gd name="connsiteY4" fmla="*/ 0 h 5144640"/>
              <a:gd name="connsiteX0" fmla="*/ 0 w 5032375"/>
              <a:gd name="connsiteY0" fmla="*/ 0 h 5144640"/>
              <a:gd name="connsiteX1" fmla="*/ 4584700 w 5032375"/>
              <a:gd name="connsiteY1" fmla="*/ 0 h 5144640"/>
              <a:gd name="connsiteX2" fmla="*/ 5032375 w 5032375"/>
              <a:gd name="connsiteY2" fmla="*/ 5144640 h 5144640"/>
              <a:gd name="connsiteX3" fmla="*/ 0 w 5032375"/>
              <a:gd name="connsiteY3" fmla="*/ 5144640 h 5144640"/>
              <a:gd name="connsiteX4" fmla="*/ 0 w 5032375"/>
              <a:gd name="connsiteY4" fmla="*/ 0 h 514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2375" h="5144640">
                <a:moveTo>
                  <a:pt x="0" y="0"/>
                </a:moveTo>
                <a:lnTo>
                  <a:pt x="4584700" y="0"/>
                </a:lnTo>
                <a:lnTo>
                  <a:pt x="5032375" y="5144640"/>
                </a:lnTo>
                <a:lnTo>
                  <a:pt x="0" y="5144640"/>
                </a:lnTo>
                <a:lnTo>
                  <a:pt x="0" y="0"/>
                </a:lnTo>
                <a:close/>
              </a:path>
            </a:pathLst>
          </a:custGeom>
        </p:spPr>
        <p:txBody>
          <a:bodyPr anchor="ctr">
            <a:normAutofit/>
          </a:bodyPr>
          <a:lstStyle>
            <a:lvl1pPr marL="0" indent="0" algn="ctr">
              <a:buFontTx/>
              <a:buNone/>
              <a:defRPr sz="1200"/>
            </a:lvl1pPr>
          </a:lstStyle>
          <a:p>
            <a:endParaRPr lang="en-PH"/>
          </a:p>
        </p:txBody>
      </p:sp>
    </p:spTree>
    <p:extLst>
      <p:ext uri="{BB962C8B-B14F-4D97-AF65-F5344CB8AC3E}">
        <p14:creationId xmlns:p14="http://schemas.microsoft.com/office/powerpoint/2010/main" val="40552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659298" cy="5143500"/>
          </a:xfrm>
          <a:prstGeom prst="rect">
            <a:avLst/>
          </a:prstGeom>
        </p:spPr>
      </p:pic>
      <p:sp>
        <p:nvSpPr>
          <p:cNvPr id="12" name="Picture Placeholder 11"/>
          <p:cNvSpPr>
            <a:spLocks noGrp="1"/>
          </p:cNvSpPr>
          <p:nvPr>
            <p:ph type="pic" sz="quarter" idx="10"/>
          </p:nvPr>
        </p:nvSpPr>
        <p:spPr>
          <a:xfrm>
            <a:off x="4110038" y="0"/>
            <a:ext cx="5070474" cy="5143500"/>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 name="connsiteX0" fmla="*/ 0 w 5143500"/>
              <a:gd name="connsiteY0" fmla="*/ 0 h 5143500"/>
              <a:gd name="connsiteX1" fmla="*/ 5143500 w 5143500"/>
              <a:gd name="connsiteY1" fmla="*/ 0 h 5143500"/>
              <a:gd name="connsiteX2" fmla="*/ 5143500 w 5143500"/>
              <a:gd name="connsiteY2" fmla="*/ 5143500 h 5143500"/>
              <a:gd name="connsiteX3" fmla="*/ 552450 w 5143500"/>
              <a:gd name="connsiteY3" fmla="*/ 5143500 h 5143500"/>
              <a:gd name="connsiteX4" fmla="*/ 0 w 5143500"/>
              <a:gd name="connsiteY4" fmla="*/ 0 h 5143500"/>
              <a:gd name="connsiteX0" fmla="*/ 0 w 5048250"/>
              <a:gd name="connsiteY0" fmla="*/ 0 h 5143500"/>
              <a:gd name="connsiteX1" fmla="*/ 5048250 w 5048250"/>
              <a:gd name="connsiteY1" fmla="*/ 0 h 5143500"/>
              <a:gd name="connsiteX2" fmla="*/ 5048250 w 5048250"/>
              <a:gd name="connsiteY2" fmla="*/ 5143500 h 5143500"/>
              <a:gd name="connsiteX3" fmla="*/ 457200 w 5048250"/>
              <a:gd name="connsiteY3" fmla="*/ 5143500 h 5143500"/>
              <a:gd name="connsiteX4" fmla="*/ 0 w 5048250"/>
              <a:gd name="connsiteY4" fmla="*/ 0 h 5143500"/>
              <a:gd name="connsiteX0" fmla="*/ 0 w 5048250"/>
              <a:gd name="connsiteY0" fmla="*/ 0 h 5143500"/>
              <a:gd name="connsiteX1" fmla="*/ 5048250 w 5048250"/>
              <a:gd name="connsiteY1" fmla="*/ 0 h 5143500"/>
              <a:gd name="connsiteX2" fmla="*/ 5048250 w 5048250"/>
              <a:gd name="connsiteY2" fmla="*/ 5143500 h 5143500"/>
              <a:gd name="connsiteX3" fmla="*/ 504825 w 5048250"/>
              <a:gd name="connsiteY3" fmla="*/ 5143500 h 5143500"/>
              <a:gd name="connsiteX4" fmla="*/ 0 w 5048250"/>
              <a:gd name="connsiteY4" fmla="*/ 0 h 5143500"/>
              <a:gd name="connsiteX0" fmla="*/ 0 w 5048250"/>
              <a:gd name="connsiteY0" fmla="*/ 0 h 5143500"/>
              <a:gd name="connsiteX1" fmla="*/ 5048250 w 5048250"/>
              <a:gd name="connsiteY1" fmla="*/ 0 h 5143500"/>
              <a:gd name="connsiteX2" fmla="*/ 5048250 w 5048250"/>
              <a:gd name="connsiteY2" fmla="*/ 5143500 h 5143500"/>
              <a:gd name="connsiteX3" fmla="*/ 476250 w 5048250"/>
              <a:gd name="connsiteY3" fmla="*/ 5143500 h 5143500"/>
              <a:gd name="connsiteX4" fmla="*/ 0 w 5048250"/>
              <a:gd name="connsiteY4" fmla="*/ 0 h 5143500"/>
              <a:gd name="connsiteX0" fmla="*/ 0 w 5029200"/>
              <a:gd name="connsiteY0" fmla="*/ 0 h 5143500"/>
              <a:gd name="connsiteX1" fmla="*/ 5029200 w 5029200"/>
              <a:gd name="connsiteY1" fmla="*/ 0 h 5143500"/>
              <a:gd name="connsiteX2" fmla="*/ 5029200 w 5029200"/>
              <a:gd name="connsiteY2" fmla="*/ 5143500 h 5143500"/>
              <a:gd name="connsiteX3" fmla="*/ 457200 w 5029200"/>
              <a:gd name="connsiteY3" fmla="*/ 5143500 h 5143500"/>
              <a:gd name="connsiteX4" fmla="*/ 0 w 5029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0" h="5143500">
                <a:moveTo>
                  <a:pt x="0" y="0"/>
                </a:moveTo>
                <a:lnTo>
                  <a:pt x="5029200" y="0"/>
                </a:lnTo>
                <a:lnTo>
                  <a:pt x="5029200" y="5143500"/>
                </a:lnTo>
                <a:lnTo>
                  <a:pt x="457200" y="5143500"/>
                </a:lnTo>
                <a:lnTo>
                  <a:pt x="0" y="0"/>
                </a:lnTo>
                <a:close/>
              </a:path>
            </a:pathLst>
          </a:custGeom>
        </p:spPr>
        <p:txBody>
          <a:bodyPr anchor="ctr">
            <a:normAutofit/>
          </a:bodyPr>
          <a:lstStyle>
            <a:lvl1pPr marL="0" indent="0" algn="ctr">
              <a:buFontTx/>
              <a:buNone/>
              <a:defRPr sz="1200"/>
            </a:lvl1pPr>
          </a:lstStyle>
          <a:p>
            <a:endParaRPr lang="en-PH"/>
          </a:p>
        </p:txBody>
      </p:sp>
      <p:sp>
        <p:nvSpPr>
          <p:cNvPr id="14" name="Text Placeholder 3">
            <a:extLst>
              <a:ext uri="{FF2B5EF4-FFF2-40B4-BE49-F238E27FC236}">
                <a16:creationId xmlns:a16="http://schemas.microsoft.com/office/drawing/2014/main" id="{1BEEEB9C-6A28-450F-937B-175CA777004C}"/>
              </a:ext>
            </a:extLst>
          </p:cNvPr>
          <p:cNvSpPr>
            <a:spLocks noGrp="1"/>
          </p:cNvSpPr>
          <p:nvPr>
            <p:ph type="body" sz="half" idx="11"/>
          </p:nvPr>
        </p:nvSpPr>
        <p:spPr>
          <a:xfrm>
            <a:off x="251520" y="1851670"/>
            <a:ext cx="3816424" cy="2859613"/>
          </a:xfrm>
        </p:spPr>
        <p:txBody>
          <a:bodyPr>
            <a:normAutofit/>
          </a:bodyPr>
          <a:lstStyle>
            <a:lvl1pPr marL="0" indent="0">
              <a:lnSpc>
                <a:spcPct val="100000"/>
              </a:lnSpc>
              <a:spcBef>
                <a:spcPts val="0"/>
              </a:spcBef>
              <a:buNone/>
              <a:defRPr sz="14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5" name="Title 1">
            <a:extLst>
              <a:ext uri="{FF2B5EF4-FFF2-40B4-BE49-F238E27FC236}">
                <a16:creationId xmlns:a16="http://schemas.microsoft.com/office/drawing/2014/main" id="{5EFB369C-2B98-4DD4-A9DA-6B8565FE3630}"/>
              </a:ext>
            </a:extLst>
          </p:cNvPr>
          <p:cNvSpPr>
            <a:spLocks noGrp="1"/>
          </p:cNvSpPr>
          <p:nvPr>
            <p:ph type="title"/>
          </p:nvPr>
        </p:nvSpPr>
        <p:spPr>
          <a:xfrm>
            <a:off x="251520" y="267494"/>
            <a:ext cx="3816424" cy="1478602"/>
          </a:xfrm>
        </p:spPr>
        <p:txBody>
          <a:bodyPr anchor="b">
            <a:normAutofit/>
          </a:bodyPr>
          <a:lstStyle>
            <a:lvl1pPr algn="l">
              <a:defRPr sz="2800" b="1">
                <a:solidFill>
                  <a:schemeClr val="bg1"/>
                </a:solidFill>
              </a:defRPr>
            </a:lvl1pPr>
          </a:lstStyle>
          <a:p>
            <a:r>
              <a:rPr lang="en-US"/>
              <a:t>Click to edit Master title style</a:t>
            </a:r>
          </a:p>
        </p:txBody>
      </p:sp>
    </p:spTree>
    <p:extLst>
      <p:ext uri="{BB962C8B-B14F-4D97-AF65-F5344CB8AC3E}">
        <p14:creationId xmlns:p14="http://schemas.microsoft.com/office/powerpoint/2010/main" val="423408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656" y="0"/>
            <a:ext cx="3785624" cy="4117856"/>
          </a:xfrm>
          <a:prstGeom prst="rect">
            <a:avLst/>
          </a:prstGeom>
        </p:spPr>
      </p:pic>
      <p:sp>
        <p:nvSpPr>
          <p:cNvPr id="8" name="Text Placeholder 3">
            <a:extLst>
              <a:ext uri="{FF2B5EF4-FFF2-40B4-BE49-F238E27FC236}">
                <a16:creationId xmlns:a16="http://schemas.microsoft.com/office/drawing/2014/main" id="{1BEEEB9C-6A28-450F-937B-175CA777004C}"/>
              </a:ext>
            </a:extLst>
          </p:cNvPr>
          <p:cNvSpPr>
            <a:spLocks noGrp="1"/>
          </p:cNvSpPr>
          <p:nvPr>
            <p:ph type="body" sz="half" idx="11"/>
          </p:nvPr>
        </p:nvSpPr>
        <p:spPr>
          <a:xfrm>
            <a:off x="1547664" y="1707655"/>
            <a:ext cx="3600400" cy="1800200"/>
          </a:xfrm>
        </p:spPr>
        <p:txBody>
          <a:bodyPr>
            <a:normAutofit/>
          </a:bodyPr>
          <a:lstStyle>
            <a:lvl1pPr marL="0" indent="0">
              <a:lnSpc>
                <a:spcPct val="100000"/>
              </a:lnSpc>
              <a:spcBef>
                <a:spcPts val="0"/>
              </a:spcBef>
              <a:buNone/>
              <a:defRPr sz="14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Title 1">
            <a:extLst>
              <a:ext uri="{FF2B5EF4-FFF2-40B4-BE49-F238E27FC236}">
                <a16:creationId xmlns:a16="http://schemas.microsoft.com/office/drawing/2014/main" id="{5EFB369C-2B98-4DD4-A9DA-6B8565FE3630}"/>
              </a:ext>
            </a:extLst>
          </p:cNvPr>
          <p:cNvSpPr>
            <a:spLocks noGrp="1"/>
          </p:cNvSpPr>
          <p:nvPr>
            <p:ph type="title"/>
          </p:nvPr>
        </p:nvSpPr>
        <p:spPr>
          <a:xfrm>
            <a:off x="1547664" y="195486"/>
            <a:ext cx="3600400" cy="1478602"/>
          </a:xfrm>
        </p:spPr>
        <p:txBody>
          <a:bodyPr anchor="b">
            <a:normAutofit/>
          </a:bodyPr>
          <a:lstStyle>
            <a:lvl1pPr algn="l">
              <a:defRPr sz="2800" b="1">
                <a:solidFill>
                  <a:schemeClr val="bg1"/>
                </a:solidFill>
              </a:defRPr>
            </a:lvl1pPr>
          </a:lstStyle>
          <a:p>
            <a:r>
              <a:rPr lang="en-US"/>
              <a:t>Click to edit Master title style</a:t>
            </a:r>
          </a:p>
        </p:txBody>
      </p:sp>
    </p:spTree>
    <p:extLst>
      <p:ext uri="{BB962C8B-B14F-4D97-AF65-F5344CB8AC3E}">
        <p14:creationId xmlns:p14="http://schemas.microsoft.com/office/powerpoint/2010/main" val="256347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5143500"/>
          </a:xfrm>
        </p:spPr>
        <p:txBody>
          <a:bodyPr anchor="ctr">
            <a:normAutofit/>
          </a:bodyPr>
          <a:lstStyle>
            <a:lvl1pPr marL="0" indent="0" algn="ctr">
              <a:buFontTx/>
              <a:buNone/>
              <a:defRPr sz="1200"/>
            </a:lvl1pPr>
          </a:lstStyle>
          <a:p>
            <a:endParaRPr lang="en-PH" dirty="0"/>
          </a:p>
        </p:txBody>
      </p:sp>
    </p:spTree>
    <p:extLst>
      <p:ext uri="{BB962C8B-B14F-4D97-AF65-F5344CB8AC3E}">
        <p14:creationId xmlns:p14="http://schemas.microsoft.com/office/powerpoint/2010/main" val="256086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11560" y="2715766"/>
            <a:ext cx="7056784" cy="871538"/>
          </a:xfrm>
        </p:spPr>
        <p:txBody>
          <a:bodyPr anchor="b">
            <a:noAutofit/>
          </a:bodyPr>
          <a:lstStyle>
            <a:lvl1pPr algn="l">
              <a:defRPr sz="3000" b="1">
                <a:solidFill>
                  <a:schemeClr val="bg1"/>
                </a:solidFill>
              </a:defRPr>
            </a:lvl1pPr>
          </a:lstStyle>
          <a:p>
            <a:r>
              <a:rPr lang="en-US"/>
              <a:t>Click to edit Master title style</a:t>
            </a:r>
            <a:endParaRPr lang="en-PH"/>
          </a:p>
        </p:txBody>
      </p:sp>
      <p:sp>
        <p:nvSpPr>
          <p:cNvPr id="4" name="Text Placeholder 3"/>
          <p:cNvSpPr>
            <a:spLocks noGrp="1"/>
          </p:cNvSpPr>
          <p:nvPr>
            <p:ph type="body" sz="half" idx="2"/>
          </p:nvPr>
        </p:nvSpPr>
        <p:spPr>
          <a:xfrm>
            <a:off x="611560" y="3579862"/>
            <a:ext cx="5040560" cy="1014761"/>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639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sp>
        <p:nvSpPr>
          <p:cNvPr id="9" name="Title 1"/>
          <p:cNvSpPr>
            <a:spLocks noGrp="1"/>
          </p:cNvSpPr>
          <p:nvPr>
            <p:ph type="title"/>
          </p:nvPr>
        </p:nvSpPr>
        <p:spPr>
          <a:xfrm>
            <a:off x="611560" y="2715766"/>
            <a:ext cx="7056784" cy="871538"/>
          </a:xfrm>
        </p:spPr>
        <p:txBody>
          <a:bodyPr anchor="b">
            <a:noAutofit/>
          </a:bodyPr>
          <a:lstStyle>
            <a:lvl1pPr algn="l">
              <a:defRPr sz="3000" b="1">
                <a:solidFill>
                  <a:schemeClr val="bg1"/>
                </a:solidFill>
              </a:defRPr>
            </a:lvl1pPr>
          </a:lstStyle>
          <a:p>
            <a:r>
              <a:rPr lang="en-US"/>
              <a:t>Click to edit Master title style</a:t>
            </a:r>
            <a:endParaRPr lang="en-PH"/>
          </a:p>
        </p:txBody>
      </p:sp>
      <p:sp>
        <p:nvSpPr>
          <p:cNvPr id="10" name="Text Placeholder 3"/>
          <p:cNvSpPr>
            <a:spLocks noGrp="1"/>
          </p:cNvSpPr>
          <p:nvPr>
            <p:ph type="body" sz="half" idx="2"/>
          </p:nvPr>
        </p:nvSpPr>
        <p:spPr>
          <a:xfrm>
            <a:off x="611560" y="3579862"/>
            <a:ext cx="5040560" cy="1014761"/>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1597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2546"/>
            <a:ext cx="9144000" cy="5236046"/>
          </a:xfrm>
          <a:prstGeom prst="rect">
            <a:avLst/>
          </a:prstGeom>
        </p:spPr>
      </p:pic>
      <p:sp>
        <p:nvSpPr>
          <p:cNvPr id="2" name="Title 1"/>
          <p:cNvSpPr>
            <a:spLocks noGrp="1"/>
          </p:cNvSpPr>
          <p:nvPr>
            <p:ph type="ctrTitle"/>
          </p:nvPr>
        </p:nvSpPr>
        <p:spPr>
          <a:xfrm>
            <a:off x="508307" y="2307536"/>
            <a:ext cx="6408712" cy="936104"/>
          </a:xfrm>
        </p:spPr>
        <p:txBody>
          <a:bodyPr anchor="t">
            <a:normAutofit/>
          </a:bodyPr>
          <a:lstStyle>
            <a:lvl1pPr algn="l">
              <a:defRPr sz="3000" b="1">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PH"/>
          </a:p>
        </p:txBody>
      </p:sp>
      <p:sp>
        <p:nvSpPr>
          <p:cNvPr id="3" name="Subtitle 2"/>
          <p:cNvSpPr>
            <a:spLocks noGrp="1"/>
          </p:cNvSpPr>
          <p:nvPr>
            <p:ph type="subTitle" idx="1"/>
          </p:nvPr>
        </p:nvSpPr>
        <p:spPr>
          <a:xfrm>
            <a:off x="512449" y="3291830"/>
            <a:ext cx="6400800" cy="1080120"/>
          </a:xfrm>
        </p:spPr>
        <p:txBody>
          <a:bodyPr>
            <a:normAutofit/>
          </a:bodyPr>
          <a:lstStyle>
            <a:lvl1pPr marL="0" indent="0" algn="l">
              <a:spcBef>
                <a:spcPts val="0"/>
              </a:spcBef>
              <a:buNone/>
              <a:defRPr sz="1800">
                <a:solidFill>
                  <a:schemeClr val="bg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PH"/>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2449" y="78124"/>
            <a:ext cx="3267463" cy="981458"/>
          </a:xfrm>
          <a:prstGeom prst="rect">
            <a:avLst/>
          </a:prstGeom>
        </p:spPr>
      </p:pic>
      <p:sp>
        <p:nvSpPr>
          <p:cNvPr id="9" name="Rectangle 8"/>
          <p:cNvSpPr/>
          <p:nvPr userDrawn="1"/>
        </p:nvSpPr>
        <p:spPr>
          <a:xfrm>
            <a:off x="7380312" y="4659982"/>
            <a:ext cx="1213602" cy="307777"/>
          </a:xfrm>
          <a:prstGeom prst="rect">
            <a:avLst/>
          </a:prstGeom>
        </p:spPr>
        <p:txBody>
          <a:bodyPr wrap="none">
            <a:spAutoFit/>
          </a:bodyPr>
          <a:lstStyle/>
          <a:p>
            <a:r>
              <a:rPr lang="en-PH" sz="1400" dirty="0">
                <a:solidFill>
                  <a:schemeClr val="tx1"/>
                </a:solidFill>
                <a:latin typeface="Calibri" panose="020F0502020204030204" pitchFamily="34" charset="0"/>
                <a:cs typeface="Calibri" panose="020F0502020204030204" pitchFamily="34" charset="0"/>
              </a:rPr>
              <a:t>www.nviso.eu</a:t>
            </a:r>
          </a:p>
        </p:txBody>
      </p:sp>
    </p:spTree>
    <p:extLst>
      <p:ext uri="{BB962C8B-B14F-4D97-AF65-F5344CB8AC3E}">
        <p14:creationId xmlns:p14="http://schemas.microsoft.com/office/powerpoint/2010/main" val="152715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80" cy="5143499"/>
          </a:xfrm>
          <a:prstGeom prst="rect">
            <a:avLst/>
          </a:prstGeom>
        </p:spPr>
      </p:pic>
      <p:sp>
        <p:nvSpPr>
          <p:cNvPr id="9" name="Title 1"/>
          <p:cNvSpPr>
            <a:spLocks noGrp="1"/>
          </p:cNvSpPr>
          <p:nvPr>
            <p:ph type="title"/>
          </p:nvPr>
        </p:nvSpPr>
        <p:spPr>
          <a:xfrm>
            <a:off x="611560" y="2067694"/>
            <a:ext cx="8064896" cy="1519610"/>
          </a:xfrm>
        </p:spPr>
        <p:txBody>
          <a:bodyPr anchor="t">
            <a:noAutofit/>
          </a:bodyPr>
          <a:lstStyle>
            <a:lvl1pPr algn="ctr">
              <a:defRPr sz="3000" b="0">
                <a:solidFill>
                  <a:schemeClr val="bg1"/>
                </a:solidFill>
              </a:defRPr>
            </a:lvl1pPr>
          </a:lstStyle>
          <a:p>
            <a:r>
              <a:rPr lang="en-US" dirty="0"/>
              <a:t>Click to edit Master title style</a:t>
            </a:r>
            <a:endParaRPr lang="en-PH" dirty="0"/>
          </a:p>
        </p:txBody>
      </p:sp>
      <p:sp>
        <p:nvSpPr>
          <p:cNvPr id="10" name="Text Placeholder 3"/>
          <p:cNvSpPr>
            <a:spLocks noGrp="1"/>
          </p:cNvSpPr>
          <p:nvPr>
            <p:ph type="body" sz="half" idx="2"/>
          </p:nvPr>
        </p:nvSpPr>
        <p:spPr>
          <a:xfrm>
            <a:off x="2843808" y="4083918"/>
            <a:ext cx="3672408" cy="792088"/>
          </a:xfrm>
        </p:spPr>
        <p:txBody>
          <a:bodyPr>
            <a:normAutofit/>
          </a:bodyPr>
          <a:lstStyle>
            <a:lvl1pPr marL="0" indent="0" algn="ctr">
              <a:spcBef>
                <a:spcPts val="0"/>
              </a:spcBef>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21453" y="771550"/>
            <a:ext cx="1054610" cy="1021082"/>
          </a:xfrm>
          <a:prstGeom prst="rect">
            <a:avLst/>
          </a:prstGeom>
        </p:spPr>
      </p:pic>
      <p:sp>
        <p:nvSpPr>
          <p:cNvPr id="4" name="Rectangle 3"/>
          <p:cNvSpPr/>
          <p:nvPr userDrawn="1"/>
        </p:nvSpPr>
        <p:spPr>
          <a:xfrm>
            <a:off x="3347864" y="4011910"/>
            <a:ext cx="2448272"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84559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1"/>
          <p:cNvSpPr>
            <a:spLocks noGrp="1"/>
          </p:cNvSpPr>
          <p:nvPr>
            <p:ph type="title" hasCustomPrompt="1"/>
          </p:nvPr>
        </p:nvSpPr>
        <p:spPr>
          <a:xfrm>
            <a:off x="539552" y="555526"/>
            <a:ext cx="6229676" cy="871538"/>
          </a:xfrm>
        </p:spPr>
        <p:txBody>
          <a:bodyPr anchor="b">
            <a:noAutofit/>
          </a:bodyPr>
          <a:lstStyle>
            <a:lvl1pPr algn="l">
              <a:defRPr sz="4800" b="1">
                <a:solidFill>
                  <a:schemeClr val="bg1"/>
                </a:solidFill>
              </a:defRPr>
            </a:lvl1pPr>
          </a:lstStyle>
          <a:p>
            <a:r>
              <a:rPr lang="en-US"/>
              <a:t>Thank You</a:t>
            </a:r>
            <a:endParaRPr lang="en-PH"/>
          </a:p>
        </p:txBody>
      </p:sp>
      <p:sp>
        <p:nvSpPr>
          <p:cNvPr id="10" name="Text Placeholder 3"/>
          <p:cNvSpPr>
            <a:spLocks noGrp="1"/>
          </p:cNvSpPr>
          <p:nvPr>
            <p:ph type="body" sz="half" idx="2"/>
          </p:nvPr>
        </p:nvSpPr>
        <p:spPr>
          <a:xfrm>
            <a:off x="539552" y="1419622"/>
            <a:ext cx="6229676" cy="1656184"/>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8024" y="3651870"/>
            <a:ext cx="3962408" cy="1185674"/>
          </a:xfrm>
          <a:prstGeom prst="rect">
            <a:avLst/>
          </a:prstGeom>
        </p:spPr>
      </p:pic>
      <p:sp>
        <p:nvSpPr>
          <p:cNvPr id="12" name="Rectangle 11"/>
          <p:cNvSpPr/>
          <p:nvPr userDrawn="1"/>
        </p:nvSpPr>
        <p:spPr>
          <a:xfrm>
            <a:off x="539552" y="4425382"/>
            <a:ext cx="1213602" cy="307777"/>
          </a:xfrm>
          <a:prstGeom prst="rect">
            <a:avLst/>
          </a:prstGeom>
        </p:spPr>
        <p:txBody>
          <a:bodyPr wrap="none">
            <a:spAutoFit/>
          </a:bodyPr>
          <a:lstStyle/>
          <a:p>
            <a:r>
              <a:rPr lang="en-PH" sz="1400" dirty="0">
                <a:solidFill>
                  <a:schemeClr val="tx1"/>
                </a:solidFill>
                <a:latin typeface="Calibri" panose="020F0502020204030204" pitchFamily="34" charset="0"/>
                <a:cs typeface="Calibri" panose="020F0502020204030204" pitchFamily="34" charset="0"/>
              </a:rPr>
              <a:t>www.nviso.eu</a:t>
            </a:r>
          </a:p>
        </p:txBody>
      </p:sp>
    </p:spTree>
    <p:extLst>
      <p:ext uri="{BB962C8B-B14F-4D97-AF65-F5344CB8AC3E}">
        <p14:creationId xmlns:p14="http://schemas.microsoft.com/office/powerpoint/2010/main" val="8118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179512" y="390574"/>
            <a:ext cx="2592288" cy="648072"/>
          </a:xfrm>
        </p:spPr>
        <p:txBody>
          <a:bodyPr anchor="ctr">
            <a:normAutofit/>
          </a:bodyPr>
          <a:lstStyle>
            <a:lvl1pPr algn="l">
              <a:defRPr sz="2100" b="1">
                <a:solidFill>
                  <a:schemeClr val="bg1"/>
                </a:solidFill>
              </a:defRPr>
            </a:lvl1pPr>
          </a:lstStyle>
          <a:p>
            <a:r>
              <a:rPr lang="en-US" dirty="0"/>
              <a:t>Our Agenda</a:t>
            </a:r>
            <a:endParaRPr lang="en-PH"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24328" y="4587974"/>
            <a:ext cx="1399035" cy="381001"/>
          </a:xfrm>
          <a:prstGeom prst="rect">
            <a:avLst/>
          </a:prstGeom>
        </p:spPr>
      </p:pic>
    </p:spTree>
    <p:extLst>
      <p:ext uri="{BB962C8B-B14F-4D97-AF65-F5344CB8AC3E}">
        <p14:creationId xmlns:p14="http://schemas.microsoft.com/office/powerpoint/2010/main" val="118172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795" y="0"/>
            <a:ext cx="4129417" cy="5143500"/>
          </a:xfrm>
          <a:prstGeom prst="rect">
            <a:avLst/>
          </a:prstGeom>
        </p:spPr>
      </p:pic>
      <p:sp>
        <p:nvSpPr>
          <p:cNvPr id="2" name="Title 1"/>
          <p:cNvSpPr>
            <a:spLocks noGrp="1"/>
          </p:cNvSpPr>
          <p:nvPr>
            <p:ph type="title" hasCustomPrompt="1"/>
          </p:nvPr>
        </p:nvSpPr>
        <p:spPr>
          <a:xfrm>
            <a:off x="179512" y="390574"/>
            <a:ext cx="2592288" cy="648072"/>
          </a:xfrm>
        </p:spPr>
        <p:txBody>
          <a:bodyPr anchor="ctr">
            <a:normAutofit/>
          </a:bodyPr>
          <a:lstStyle>
            <a:lvl1pPr algn="l">
              <a:defRPr sz="2100" b="1">
                <a:solidFill>
                  <a:schemeClr val="bg1"/>
                </a:solidFill>
              </a:defRPr>
            </a:lvl1pPr>
          </a:lstStyle>
          <a:p>
            <a:r>
              <a:rPr lang="en-US"/>
              <a:t>Our Agenda</a:t>
            </a:r>
            <a:endParaRPr lang="en-PH"/>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Tree>
    <p:extLst>
      <p:ext uri="{BB962C8B-B14F-4D97-AF65-F5344CB8AC3E}">
        <p14:creationId xmlns:p14="http://schemas.microsoft.com/office/powerpoint/2010/main" val="3911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3" name="Content Placeholder 2"/>
          <p:cNvSpPr>
            <a:spLocks noGrp="1"/>
          </p:cNvSpPr>
          <p:nvPr>
            <p:ph idx="1"/>
          </p:nvPr>
        </p:nvSpPr>
        <p:spPr>
          <a:xfrm>
            <a:off x="251520" y="1203599"/>
            <a:ext cx="8640960" cy="2979782"/>
          </a:xfrm>
        </p:spPr>
        <p:txBody>
          <a:bodyPr>
            <a:normAutofit/>
          </a:bodyPr>
          <a:lstStyle>
            <a:lvl1pPr marL="0" indent="0">
              <a:buFontTx/>
              <a:buNone/>
              <a:defRPr sz="1400"/>
            </a:lvl1pPr>
            <a:lvl2pPr marL="457200" indent="0">
              <a:buFontTx/>
              <a:buNone/>
              <a:defRPr sz="1200"/>
            </a:lvl2pPr>
            <a:lvl3pPr marL="914400" indent="0">
              <a:buFontTx/>
              <a:buNone/>
              <a:defRPr sz="1100"/>
            </a:lvl3pPr>
            <a:lvl4pPr marL="1371600" indent="0">
              <a:buFontTx/>
              <a:buNone/>
              <a:defRPr sz="1050"/>
            </a:lvl4pPr>
            <a:lvl5pPr marL="1828800" indent="0">
              <a:buFontTx/>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Tree>
    <p:extLst>
      <p:ext uri="{BB962C8B-B14F-4D97-AF65-F5344CB8AC3E}">
        <p14:creationId xmlns:p14="http://schemas.microsoft.com/office/powerpoint/2010/main" val="46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3" name="Content Placeholder 2"/>
          <p:cNvSpPr>
            <a:spLocks noGrp="1"/>
          </p:cNvSpPr>
          <p:nvPr>
            <p:ph idx="1"/>
          </p:nvPr>
        </p:nvSpPr>
        <p:spPr>
          <a:xfrm>
            <a:off x="251520" y="1131591"/>
            <a:ext cx="8640960" cy="3168352"/>
          </a:xfrm>
        </p:spPr>
        <p:txBody>
          <a:bodyPr>
            <a:normAutofit/>
          </a:bodyPr>
          <a:lstStyle>
            <a:lvl1pPr marL="285750" indent="-285750">
              <a:buClr>
                <a:schemeClr val="accent3"/>
              </a:buClr>
              <a:buSzPct val="130000"/>
              <a:buFont typeface="Raleway" pitchFamily="34" charset="0"/>
              <a:buChar char="-"/>
              <a:defRPr sz="1400"/>
            </a:lvl1pPr>
            <a:lvl2pPr marL="742950" indent="-285750">
              <a:buClr>
                <a:schemeClr val="accent3"/>
              </a:buClr>
              <a:buFont typeface="Arial" pitchFamily="34" charset="0"/>
              <a:buChar char="•"/>
              <a:defRPr sz="1200"/>
            </a:lvl2pPr>
            <a:lvl3pPr marL="1200150" indent="-285750">
              <a:buClr>
                <a:schemeClr val="accent3"/>
              </a:buClr>
              <a:buFont typeface="Courier New" pitchFamily="49" charset="0"/>
              <a:buChar char="o"/>
              <a:defRPr sz="1100"/>
            </a:lvl3pPr>
            <a:lvl4pPr marL="1371600" indent="0">
              <a:buFontTx/>
              <a:buNone/>
              <a:defRPr sz="1200"/>
            </a:lvl4pPr>
            <a:lvl5pPr marL="1828800" indent="0">
              <a:buFontTx/>
              <a:buNone/>
              <a:defRPr sz="1200"/>
            </a:lvl5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Tree>
    <p:extLst>
      <p:ext uri="{BB962C8B-B14F-4D97-AF65-F5344CB8AC3E}">
        <p14:creationId xmlns:p14="http://schemas.microsoft.com/office/powerpoint/2010/main" val="348164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
        <p:nvSpPr>
          <p:cNvPr id="11" name="Content Placeholder 2">
            <a:extLst>
              <a:ext uri="{FF2B5EF4-FFF2-40B4-BE49-F238E27FC236}">
                <a16:creationId xmlns:a16="http://schemas.microsoft.com/office/drawing/2014/main" id="{D4BDDE46-088A-44EA-AE25-ED5B8F0F2816}"/>
              </a:ext>
            </a:extLst>
          </p:cNvPr>
          <p:cNvSpPr>
            <a:spLocks noGrp="1"/>
          </p:cNvSpPr>
          <p:nvPr>
            <p:ph idx="1"/>
          </p:nvPr>
        </p:nvSpPr>
        <p:spPr>
          <a:xfrm>
            <a:off x="3314700" y="1168654"/>
            <a:ext cx="5546236" cy="3126455"/>
          </a:xfrm>
        </p:spPr>
        <p:txBody>
          <a:bodyPr>
            <a:normAutofit/>
          </a:bodyPr>
          <a:lstStyle>
            <a:lvl1pPr marL="0" indent="0">
              <a:lnSpc>
                <a:spcPct val="100000"/>
              </a:lnSpc>
              <a:buFontTx/>
              <a:buNone/>
              <a:defRPr sz="1200"/>
            </a:lvl1pPr>
            <a:lvl2pPr marL="342900" indent="0">
              <a:lnSpc>
                <a:spcPct val="100000"/>
              </a:lnSpc>
              <a:spcBef>
                <a:spcPts val="0"/>
              </a:spcBef>
              <a:buFontTx/>
              <a:buNone/>
              <a:defRPr sz="1200"/>
            </a:lvl2pPr>
            <a:lvl3pPr marL="685800" indent="0">
              <a:lnSpc>
                <a:spcPct val="100000"/>
              </a:lnSpc>
              <a:spcBef>
                <a:spcPts val="0"/>
              </a:spcBef>
              <a:buFontTx/>
              <a:buNone/>
              <a:defRPr sz="1200"/>
            </a:lvl3pPr>
            <a:lvl4pPr marL="1028700" indent="0">
              <a:lnSpc>
                <a:spcPct val="100000"/>
              </a:lnSpc>
              <a:spcBef>
                <a:spcPts val="0"/>
              </a:spcBef>
              <a:buFontTx/>
              <a:buNone/>
              <a:defRPr sz="1200"/>
            </a:lvl4pPr>
            <a:lvl5pPr marL="1371600" indent="0">
              <a:lnSpc>
                <a:spcPct val="100000"/>
              </a:lnSpc>
              <a:spcBef>
                <a:spcPts val="0"/>
              </a:spcBef>
              <a:buFontTx/>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F5DF3F26-B14E-4713-8F6E-A2CE672EDC16}"/>
              </a:ext>
            </a:extLst>
          </p:cNvPr>
          <p:cNvSpPr>
            <a:spLocks noGrp="1"/>
          </p:cNvSpPr>
          <p:nvPr>
            <p:ph idx="14"/>
          </p:nvPr>
        </p:nvSpPr>
        <p:spPr>
          <a:xfrm>
            <a:off x="251520" y="1203598"/>
            <a:ext cx="2851113" cy="3126455"/>
          </a:xfrm>
        </p:spPr>
        <p:txBody>
          <a:bodyPr>
            <a:normAutofit/>
          </a:bodyPr>
          <a:lstStyle>
            <a:lvl1pPr marL="0" indent="0">
              <a:lnSpc>
                <a:spcPct val="100000"/>
              </a:lnSpc>
              <a:spcBef>
                <a:spcPts val="0"/>
              </a:spcBef>
              <a:buFontTx/>
              <a:buNone/>
              <a:defRPr sz="1800">
                <a:solidFill>
                  <a:schemeClr val="accent3"/>
                </a:solidFill>
              </a:defRPr>
            </a:lvl1pPr>
            <a:lvl2pPr marL="342900" indent="0">
              <a:lnSpc>
                <a:spcPct val="100000"/>
              </a:lnSpc>
              <a:spcBef>
                <a:spcPts val="0"/>
              </a:spcBef>
              <a:buFontTx/>
              <a:buNone/>
              <a:defRPr sz="1800">
                <a:solidFill>
                  <a:schemeClr val="accent3"/>
                </a:solidFill>
              </a:defRPr>
            </a:lvl2pPr>
            <a:lvl3pPr marL="685800" indent="0">
              <a:lnSpc>
                <a:spcPct val="100000"/>
              </a:lnSpc>
              <a:spcBef>
                <a:spcPts val="0"/>
              </a:spcBef>
              <a:buFontTx/>
              <a:buNone/>
              <a:defRPr sz="1800">
                <a:solidFill>
                  <a:schemeClr val="accent3"/>
                </a:solidFill>
              </a:defRPr>
            </a:lvl3pPr>
            <a:lvl4pPr marL="1028700" indent="0">
              <a:lnSpc>
                <a:spcPct val="100000"/>
              </a:lnSpc>
              <a:spcBef>
                <a:spcPts val="0"/>
              </a:spcBef>
              <a:buFontTx/>
              <a:buNone/>
              <a:defRPr sz="1800">
                <a:solidFill>
                  <a:schemeClr val="accent3"/>
                </a:solidFill>
              </a:defRPr>
            </a:lvl4pPr>
            <a:lvl5pPr marL="1371600" indent="0">
              <a:lnSpc>
                <a:spcPct val="100000"/>
              </a:lnSpc>
              <a:spcBef>
                <a:spcPts val="0"/>
              </a:spcBef>
              <a:buFontTx/>
              <a:buNone/>
              <a:defRPr sz="1800">
                <a:solidFill>
                  <a:schemeClr val="accent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60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
        <p:nvSpPr>
          <p:cNvPr id="7" name="Picture Placeholder 6"/>
          <p:cNvSpPr>
            <a:spLocks noGrp="1"/>
          </p:cNvSpPr>
          <p:nvPr>
            <p:ph type="pic" sz="quarter" idx="14"/>
          </p:nvPr>
        </p:nvSpPr>
        <p:spPr>
          <a:xfrm>
            <a:off x="251520" y="1131590"/>
            <a:ext cx="3960564" cy="3456384"/>
          </a:xfrm>
          <a:custGeom>
            <a:avLst/>
            <a:gdLst>
              <a:gd name="connsiteX0" fmla="*/ 0 w 3960564"/>
              <a:gd name="connsiteY0" fmla="*/ 0 h 3456384"/>
              <a:gd name="connsiteX1" fmla="*/ 3960564 w 3960564"/>
              <a:gd name="connsiteY1" fmla="*/ 0 h 3456384"/>
              <a:gd name="connsiteX2" fmla="*/ 3960564 w 3960564"/>
              <a:gd name="connsiteY2" fmla="*/ 3456384 h 3456384"/>
              <a:gd name="connsiteX3" fmla="*/ 0 w 3960564"/>
              <a:gd name="connsiteY3" fmla="*/ 3456384 h 3456384"/>
              <a:gd name="connsiteX4" fmla="*/ 0 w 3960564"/>
              <a:gd name="connsiteY4" fmla="*/ 0 h 3456384"/>
              <a:gd name="connsiteX0" fmla="*/ 0 w 3960564"/>
              <a:gd name="connsiteY0" fmla="*/ 323850 h 3456384"/>
              <a:gd name="connsiteX1" fmla="*/ 3960564 w 3960564"/>
              <a:gd name="connsiteY1" fmla="*/ 0 h 3456384"/>
              <a:gd name="connsiteX2" fmla="*/ 3960564 w 3960564"/>
              <a:gd name="connsiteY2" fmla="*/ 3456384 h 3456384"/>
              <a:gd name="connsiteX3" fmla="*/ 0 w 3960564"/>
              <a:gd name="connsiteY3" fmla="*/ 3456384 h 3456384"/>
              <a:gd name="connsiteX4" fmla="*/ 0 w 3960564"/>
              <a:gd name="connsiteY4" fmla="*/ 323850 h 3456384"/>
              <a:gd name="connsiteX0" fmla="*/ 0 w 3960564"/>
              <a:gd name="connsiteY0" fmla="*/ 323850 h 3456384"/>
              <a:gd name="connsiteX1" fmla="*/ 3960564 w 3960564"/>
              <a:gd name="connsiteY1" fmla="*/ 0 h 3456384"/>
              <a:gd name="connsiteX2" fmla="*/ 3960564 w 3960564"/>
              <a:gd name="connsiteY2" fmla="*/ 3113484 h 3456384"/>
              <a:gd name="connsiteX3" fmla="*/ 0 w 3960564"/>
              <a:gd name="connsiteY3" fmla="*/ 3456384 h 3456384"/>
              <a:gd name="connsiteX4" fmla="*/ 0 w 3960564"/>
              <a:gd name="connsiteY4" fmla="*/ 323850 h 345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64" h="3456384">
                <a:moveTo>
                  <a:pt x="0" y="323850"/>
                </a:moveTo>
                <a:lnTo>
                  <a:pt x="3960564" y="0"/>
                </a:lnTo>
                <a:lnTo>
                  <a:pt x="3960564" y="3113484"/>
                </a:lnTo>
                <a:lnTo>
                  <a:pt x="0" y="3456384"/>
                </a:lnTo>
                <a:lnTo>
                  <a:pt x="0" y="323850"/>
                </a:lnTo>
                <a:close/>
              </a:path>
            </a:pathLst>
          </a:custGeom>
        </p:spPr>
        <p:txBody>
          <a:bodyPr anchor="ctr">
            <a:normAutofit/>
          </a:bodyPr>
          <a:lstStyle>
            <a:lvl1pPr marL="0" indent="0" algn="ctr">
              <a:buNone/>
              <a:defRPr sz="1200"/>
            </a:lvl1pPr>
          </a:lstStyle>
          <a:p>
            <a:endParaRPr lang="en-PH"/>
          </a:p>
        </p:txBody>
      </p:sp>
      <p:sp>
        <p:nvSpPr>
          <p:cNvPr id="13" name="Content Placeholder 2"/>
          <p:cNvSpPr>
            <a:spLocks noGrp="1"/>
          </p:cNvSpPr>
          <p:nvPr>
            <p:ph idx="1"/>
          </p:nvPr>
        </p:nvSpPr>
        <p:spPr>
          <a:xfrm>
            <a:off x="4427984" y="1131591"/>
            <a:ext cx="4464496" cy="3168351"/>
          </a:xfrm>
        </p:spPr>
        <p:txBody>
          <a:bodyPr>
            <a:normAutofit/>
          </a:bodyPr>
          <a:lstStyle>
            <a:lvl1pPr marL="285750" indent="-285750">
              <a:buClr>
                <a:schemeClr val="accent3"/>
              </a:buClr>
              <a:buSzPct val="130000"/>
              <a:buFont typeface="Raleway" pitchFamily="34" charset="0"/>
              <a:buChar char="-"/>
              <a:defRPr sz="1400"/>
            </a:lvl1pPr>
            <a:lvl2pPr marL="742950" indent="-285750">
              <a:buClr>
                <a:schemeClr val="accent3"/>
              </a:buClr>
              <a:buFont typeface="Arial" pitchFamily="34" charset="0"/>
              <a:buChar char="•"/>
              <a:defRPr sz="1200"/>
            </a:lvl2pPr>
            <a:lvl3pPr marL="1200150" indent="-285750">
              <a:buClr>
                <a:schemeClr val="accent3"/>
              </a:buClr>
              <a:buFont typeface="Courier New" pitchFamily="49" charset="0"/>
              <a:buChar char="o"/>
              <a:defRPr sz="1100"/>
            </a:lvl3pPr>
            <a:lvl4pPr marL="1371600" indent="0">
              <a:buFontTx/>
              <a:buNone/>
              <a:defRPr sz="1200"/>
            </a:lvl4pPr>
            <a:lvl5pPr marL="1828800" indent="0">
              <a:buFontTx/>
              <a:buNone/>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116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183380"/>
            <a:ext cx="9143999" cy="960120"/>
          </a:xfrm>
          <a:prstGeom prst="rect">
            <a:avLst/>
          </a:prstGeom>
        </p:spPr>
      </p:pic>
      <p:sp>
        <p:nvSpPr>
          <p:cNvPr id="2" name="Title 1"/>
          <p:cNvSpPr>
            <a:spLocks noGrp="1"/>
          </p:cNvSpPr>
          <p:nvPr>
            <p:ph type="title"/>
          </p:nvPr>
        </p:nvSpPr>
        <p:spPr>
          <a:xfrm>
            <a:off x="251520" y="195486"/>
            <a:ext cx="7056784" cy="493563"/>
          </a:xfrm>
        </p:spPr>
        <p:txBody>
          <a:bodyPr anchor="ctr">
            <a:normAutofit/>
          </a:bodyPr>
          <a:lstStyle>
            <a:lvl1pPr algn="l">
              <a:defRPr sz="2100" b="1"/>
            </a:lvl1pPr>
          </a:lstStyle>
          <a:p>
            <a:r>
              <a:rPr lang="en-US"/>
              <a:t>Click to edit Master title style</a:t>
            </a:r>
            <a:endParaRPr lang="en-PH"/>
          </a:p>
        </p:txBody>
      </p:sp>
      <p:sp>
        <p:nvSpPr>
          <p:cNvPr id="5" name="Footer Placeholder 4"/>
          <p:cNvSpPr>
            <a:spLocks noGrp="1"/>
          </p:cNvSpPr>
          <p:nvPr>
            <p:ph type="ftr" sz="quarter" idx="11"/>
          </p:nvPr>
        </p:nvSpPr>
        <p:spPr>
          <a:xfrm>
            <a:off x="5636840" y="4674170"/>
            <a:ext cx="2895600" cy="273844"/>
          </a:xfrm>
        </p:spPr>
        <p:txBody>
          <a:bodyPr/>
          <a:lstStyle>
            <a:lvl1pPr algn="r">
              <a:defRPr sz="1400">
                <a:solidFill>
                  <a:schemeClr val="bg1"/>
                </a:solidFill>
              </a:defRPr>
            </a:lvl1pPr>
          </a:lstStyle>
          <a:p>
            <a:r>
              <a:rPr lang="en-PH" dirty="0"/>
              <a:t>www.nviso.eu</a:t>
            </a:r>
          </a:p>
        </p:txBody>
      </p:sp>
      <p:sp>
        <p:nvSpPr>
          <p:cNvPr id="6" name="Slide Number Placeholder 5"/>
          <p:cNvSpPr>
            <a:spLocks noGrp="1"/>
          </p:cNvSpPr>
          <p:nvPr>
            <p:ph type="sldNum" sz="quarter" idx="12"/>
          </p:nvPr>
        </p:nvSpPr>
        <p:spPr>
          <a:xfrm>
            <a:off x="8100392" y="4674170"/>
            <a:ext cx="864096" cy="273844"/>
          </a:xfrm>
        </p:spPr>
        <p:txBody>
          <a:bodyPr/>
          <a:lstStyle>
            <a:lvl1pPr>
              <a:defRPr sz="1400">
                <a:solidFill>
                  <a:schemeClr val="bg1"/>
                </a:solidFill>
              </a:defRPr>
            </a:lvl1pPr>
          </a:lstStyle>
          <a:p>
            <a:r>
              <a:rPr lang="en-PH"/>
              <a:t> |  </a:t>
            </a:r>
            <a:fld id="{98F196BF-1FF5-4EA3-B968-1D725D81CA33}" type="slidenum">
              <a:rPr lang="en-PH" smtClean="0"/>
              <a:pPr/>
              <a:t>‹#›</a:t>
            </a:fld>
            <a:endParaRPr lang="en-PH"/>
          </a:p>
        </p:txBody>
      </p:sp>
      <p:sp>
        <p:nvSpPr>
          <p:cNvPr id="8" name="Text Placeholder 2"/>
          <p:cNvSpPr>
            <a:spLocks noGrp="1"/>
          </p:cNvSpPr>
          <p:nvPr>
            <p:ph type="body" idx="13"/>
          </p:nvPr>
        </p:nvSpPr>
        <p:spPr>
          <a:xfrm>
            <a:off x="251520" y="627534"/>
            <a:ext cx="7056784" cy="360040"/>
          </a:xfrm>
        </p:spPr>
        <p:txBody>
          <a:bodyPr anchor="t">
            <a:normAutofit/>
          </a:bodyPr>
          <a:lstStyle>
            <a:lvl1pPr marL="0" indent="0">
              <a:buNone/>
              <a:defRPr sz="13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2" y="390549"/>
            <a:ext cx="1399035" cy="381001"/>
          </a:xfrm>
          <a:prstGeom prst="rect">
            <a:avLst/>
          </a:prstGeom>
        </p:spPr>
      </p:pic>
      <p:sp>
        <p:nvSpPr>
          <p:cNvPr id="11" name="Picture Placeholder 6"/>
          <p:cNvSpPr>
            <a:spLocks noGrp="1"/>
          </p:cNvSpPr>
          <p:nvPr>
            <p:ph type="pic" sz="quarter" idx="14"/>
          </p:nvPr>
        </p:nvSpPr>
        <p:spPr>
          <a:xfrm>
            <a:off x="251519" y="1059582"/>
            <a:ext cx="4320479" cy="3888432"/>
          </a:xfrm>
          <a:custGeom>
            <a:avLst/>
            <a:gdLst>
              <a:gd name="connsiteX0" fmla="*/ 0 w 3960564"/>
              <a:gd name="connsiteY0" fmla="*/ 0 h 3456384"/>
              <a:gd name="connsiteX1" fmla="*/ 3960564 w 3960564"/>
              <a:gd name="connsiteY1" fmla="*/ 0 h 3456384"/>
              <a:gd name="connsiteX2" fmla="*/ 3960564 w 3960564"/>
              <a:gd name="connsiteY2" fmla="*/ 3456384 h 3456384"/>
              <a:gd name="connsiteX3" fmla="*/ 0 w 3960564"/>
              <a:gd name="connsiteY3" fmla="*/ 3456384 h 3456384"/>
              <a:gd name="connsiteX4" fmla="*/ 0 w 3960564"/>
              <a:gd name="connsiteY4" fmla="*/ 0 h 3456384"/>
              <a:gd name="connsiteX0" fmla="*/ 0 w 3960564"/>
              <a:gd name="connsiteY0" fmla="*/ 323850 h 3456384"/>
              <a:gd name="connsiteX1" fmla="*/ 3960564 w 3960564"/>
              <a:gd name="connsiteY1" fmla="*/ 0 h 3456384"/>
              <a:gd name="connsiteX2" fmla="*/ 3960564 w 3960564"/>
              <a:gd name="connsiteY2" fmla="*/ 3456384 h 3456384"/>
              <a:gd name="connsiteX3" fmla="*/ 0 w 3960564"/>
              <a:gd name="connsiteY3" fmla="*/ 3456384 h 3456384"/>
              <a:gd name="connsiteX4" fmla="*/ 0 w 3960564"/>
              <a:gd name="connsiteY4" fmla="*/ 323850 h 3456384"/>
              <a:gd name="connsiteX0" fmla="*/ 0 w 3960564"/>
              <a:gd name="connsiteY0" fmla="*/ 323850 h 3456384"/>
              <a:gd name="connsiteX1" fmla="*/ 3960564 w 3960564"/>
              <a:gd name="connsiteY1" fmla="*/ 0 h 3456384"/>
              <a:gd name="connsiteX2" fmla="*/ 3960564 w 3960564"/>
              <a:gd name="connsiteY2" fmla="*/ 3113484 h 3456384"/>
              <a:gd name="connsiteX3" fmla="*/ 0 w 3960564"/>
              <a:gd name="connsiteY3" fmla="*/ 3456384 h 3456384"/>
              <a:gd name="connsiteX4" fmla="*/ 0 w 3960564"/>
              <a:gd name="connsiteY4" fmla="*/ 323850 h 345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64" h="3456384">
                <a:moveTo>
                  <a:pt x="0" y="323850"/>
                </a:moveTo>
                <a:lnTo>
                  <a:pt x="3960564" y="0"/>
                </a:lnTo>
                <a:lnTo>
                  <a:pt x="3960564" y="3113484"/>
                </a:lnTo>
                <a:lnTo>
                  <a:pt x="0" y="3456384"/>
                </a:lnTo>
                <a:lnTo>
                  <a:pt x="0" y="323850"/>
                </a:lnTo>
                <a:close/>
              </a:path>
            </a:pathLst>
          </a:custGeom>
        </p:spPr>
        <p:txBody>
          <a:bodyPr anchor="ctr">
            <a:normAutofit/>
          </a:bodyPr>
          <a:lstStyle>
            <a:lvl1pPr marL="0" indent="0" algn="ctr">
              <a:buNone/>
              <a:defRPr sz="1200"/>
            </a:lvl1pPr>
          </a:lstStyle>
          <a:p>
            <a:endParaRPr lang="en-PH"/>
          </a:p>
        </p:txBody>
      </p:sp>
      <p:sp>
        <p:nvSpPr>
          <p:cNvPr id="12" name="Content Placeholder 2">
            <a:extLst>
              <a:ext uri="{FF2B5EF4-FFF2-40B4-BE49-F238E27FC236}">
                <a16:creationId xmlns:a16="http://schemas.microsoft.com/office/drawing/2014/main" id="{D4BDDE46-088A-44EA-AE25-ED5B8F0F2816}"/>
              </a:ext>
            </a:extLst>
          </p:cNvPr>
          <p:cNvSpPr>
            <a:spLocks noGrp="1"/>
          </p:cNvSpPr>
          <p:nvPr>
            <p:ph idx="1"/>
          </p:nvPr>
        </p:nvSpPr>
        <p:spPr>
          <a:xfrm>
            <a:off x="4860032" y="1059582"/>
            <a:ext cx="4000904" cy="3240360"/>
          </a:xfrm>
        </p:spPr>
        <p:txBody>
          <a:bodyPr>
            <a:normAutofit/>
          </a:bodyPr>
          <a:lstStyle>
            <a:lvl1pPr marL="0" indent="0">
              <a:lnSpc>
                <a:spcPct val="100000"/>
              </a:lnSpc>
              <a:buFontTx/>
              <a:buNone/>
              <a:defRPr sz="1200"/>
            </a:lvl1pPr>
            <a:lvl2pPr marL="342900" indent="0">
              <a:lnSpc>
                <a:spcPct val="100000"/>
              </a:lnSpc>
              <a:spcBef>
                <a:spcPts val="0"/>
              </a:spcBef>
              <a:buFontTx/>
              <a:buNone/>
              <a:defRPr sz="1200"/>
            </a:lvl2pPr>
            <a:lvl3pPr marL="685800" indent="0">
              <a:lnSpc>
                <a:spcPct val="100000"/>
              </a:lnSpc>
              <a:spcBef>
                <a:spcPts val="0"/>
              </a:spcBef>
              <a:buFontTx/>
              <a:buNone/>
              <a:defRPr sz="1200"/>
            </a:lvl3pPr>
            <a:lvl4pPr marL="1028700" indent="0">
              <a:lnSpc>
                <a:spcPct val="100000"/>
              </a:lnSpc>
              <a:spcBef>
                <a:spcPts val="0"/>
              </a:spcBef>
              <a:buFontTx/>
              <a:buNone/>
              <a:defRPr sz="1200"/>
            </a:lvl4pPr>
            <a:lvl5pPr marL="1371600" indent="0">
              <a:lnSpc>
                <a:spcPct val="100000"/>
              </a:lnSpc>
              <a:spcBef>
                <a:spcPts val="0"/>
              </a:spcBef>
              <a:buFontTx/>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endParaRPr lang="en-PH"/>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cs typeface="Calibri" panose="020F0502020204030204" pitchFamily="34" charset="0"/>
              </a:defRPr>
            </a:lvl1pPr>
          </a:lstStyle>
          <a:p>
            <a:r>
              <a:rPr lang="en-PH" dirty="0"/>
              <a:t>www.nviso.eu</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98F196BF-1FF5-4EA3-B968-1D725D81CA33}" type="slidenum">
              <a:rPr lang="en-PH" smtClean="0"/>
              <a:pPr/>
              <a:t>‹#›</a:t>
            </a:fld>
            <a:endParaRPr lang="en-PH"/>
          </a:p>
        </p:txBody>
      </p:sp>
      <p:sp>
        <p:nvSpPr>
          <p:cNvPr id="7" name="MSIPCMContentMarking" descr="{&quot;HashCode&quot;:-47419942,&quot;Placement&quot;:&quot;Footer&quot;}">
            <a:extLst>
              <a:ext uri="{FF2B5EF4-FFF2-40B4-BE49-F238E27FC236}">
                <a16:creationId xmlns:a16="http://schemas.microsoft.com/office/drawing/2014/main" id="{666A9CD9-70F0-4893-BE7B-3177F66FCAF5}"/>
              </a:ext>
            </a:extLst>
          </p:cNvPr>
          <p:cNvSpPr txBox="1"/>
          <p:nvPr userDrawn="1"/>
        </p:nvSpPr>
        <p:spPr>
          <a:xfrm>
            <a:off x="3853494" y="4881156"/>
            <a:ext cx="1437012" cy="262344"/>
          </a:xfrm>
          <a:prstGeom prst="rect">
            <a:avLst/>
          </a:prstGeom>
          <a:noFill/>
        </p:spPr>
        <p:txBody>
          <a:bodyPr vert="horz" wrap="square" lIns="0" tIns="0" rIns="0" bIns="0" rtlCol="0" anchor="ctr" anchorCtr="1">
            <a:noAutofit/>
          </a:bodyPr>
          <a:lstStyle/>
          <a:p>
            <a:pPr algn="ctr">
              <a:spcBef>
                <a:spcPts val="0"/>
              </a:spcBef>
              <a:spcAft>
                <a:spcPts val="0"/>
              </a:spcAft>
            </a:pPr>
            <a:r>
              <a:rPr lang="fr-BE" sz="1000">
                <a:solidFill>
                  <a:srgbClr val="737373"/>
                </a:solidFill>
                <a:latin typeface="Calibri" panose="020F0502020204030204" pitchFamily="34" charset="0"/>
              </a:rPr>
              <a:t>Classification: Internal</a:t>
            </a:r>
            <a:endParaRPr lang="en-BE" sz="1000">
              <a:solidFill>
                <a:srgbClr val="737373"/>
              </a:solidFill>
              <a:latin typeface="Calibri" panose="020F0502020204030204" pitchFamily="34" charset="0"/>
            </a:endParaRPr>
          </a:p>
        </p:txBody>
      </p:sp>
    </p:spTree>
    <p:extLst>
      <p:ext uri="{BB962C8B-B14F-4D97-AF65-F5344CB8AC3E}">
        <p14:creationId xmlns:p14="http://schemas.microsoft.com/office/powerpoint/2010/main" val="42706618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68" r:id="rId4"/>
    <p:sldLayoutId id="2147483650" r:id="rId5"/>
    <p:sldLayoutId id="2147483661" r:id="rId6"/>
    <p:sldLayoutId id="2147483662" r:id="rId7"/>
    <p:sldLayoutId id="2147483663" r:id="rId8"/>
    <p:sldLayoutId id="2147483664" r:id="rId9"/>
    <p:sldLayoutId id="2147483665" r:id="rId10"/>
    <p:sldLayoutId id="2147483666" r:id="rId11"/>
    <p:sldLayoutId id="2147483651" r:id="rId12"/>
    <p:sldLayoutId id="2147483670" r:id="rId13"/>
    <p:sldLayoutId id="2147483652" r:id="rId14"/>
    <p:sldLayoutId id="2147483653" r:id="rId15"/>
    <p:sldLayoutId id="2147483654" r:id="rId16"/>
    <p:sldLayoutId id="2147483655" r:id="rId17"/>
    <p:sldLayoutId id="2147483656" r:id="rId18"/>
    <p:sldLayoutId id="2147483657" r:id="rId19"/>
    <p:sldLayoutId id="2147483667" r:id="rId20"/>
    <p:sldLayoutId id="214748365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54.gif"/></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windows/win32/api/processthreadsapi/nf-processthreadsapi-updateprocthreadattribute" TargetMode="External"/><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79.svg"/><Relationship Id="rId4" Type="http://schemas.openxmlformats.org/officeDocument/2006/relationships/image" Target="../media/image73.pn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2.svg"/><Relationship Id="rId7"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4.svg"/><Relationship Id="rId4" Type="http://schemas.openxmlformats.org/officeDocument/2006/relationships/image" Target="../media/image77.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1.xml"/><Relationship Id="rId5" Type="http://schemas.openxmlformats.org/officeDocument/2006/relationships/image" Target="../media/image25.jpe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ffensivedefence.co.uk/posts/dinvoke-syscalls/"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a:t>Defeating EDRs </a:t>
            </a:r>
            <a:r>
              <a:rPr lang="en-PH" dirty="0"/>
              <a:t>using D/Invoke</a:t>
            </a:r>
          </a:p>
        </p:txBody>
      </p:sp>
      <p:sp>
        <p:nvSpPr>
          <p:cNvPr id="3" name="Subtitle 2"/>
          <p:cNvSpPr>
            <a:spLocks noGrp="1"/>
          </p:cNvSpPr>
          <p:nvPr>
            <p:ph type="subTitle" idx="1"/>
          </p:nvPr>
        </p:nvSpPr>
        <p:spPr/>
        <p:txBody>
          <a:bodyPr/>
          <a:lstStyle/>
          <a:p>
            <a:endParaRPr lang="en-PH" dirty="0"/>
          </a:p>
        </p:txBody>
      </p:sp>
    </p:spTree>
    <p:extLst>
      <p:ext uri="{BB962C8B-B14F-4D97-AF65-F5344CB8AC3E}">
        <p14:creationId xmlns:p14="http://schemas.microsoft.com/office/powerpoint/2010/main" val="28209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4721-4917-4B5D-A4C0-93170D57A2F0}"/>
              </a:ext>
            </a:extLst>
          </p:cNvPr>
          <p:cNvSpPr>
            <a:spLocks noGrp="1"/>
          </p:cNvSpPr>
          <p:nvPr>
            <p:ph type="title"/>
          </p:nvPr>
        </p:nvSpPr>
        <p:spPr/>
        <p:txBody>
          <a:bodyPr/>
          <a:lstStyle/>
          <a:p>
            <a:r>
              <a:rPr lang="en-US" dirty="0"/>
              <a:t>WIN32 – Example loader</a:t>
            </a:r>
            <a:endParaRPr lang="nl-BE" dirty="0"/>
          </a:p>
        </p:txBody>
      </p:sp>
      <p:sp>
        <p:nvSpPr>
          <p:cNvPr id="3" name="Footer Placeholder 2">
            <a:extLst>
              <a:ext uri="{FF2B5EF4-FFF2-40B4-BE49-F238E27FC236}">
                <a16:creationId xmlns:a16="http://schemas.microsoft.com/office/drawing/2014/main" id="{3F978FFF-6003-4528-913B-272105817AC6}"/>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1CC5CC29-F027-4989-A6D4-C5AE4162EC8E}"/>
              </a:ext>
            </a:extLst>
          </p:cNvPr>
          <p:cNvSpPr>
            <a:spLocks noGrp="1"/>
          </p:cNvSpPr>
          <p:nvPr>
            <p:ph type="sldNum" sz="quarter" idx="12"/>
          </p:nvPr>
        </p:nvSpPr>
        <p:spPr/>
        <p:txBody>
          <a:bodyPr/>
          <a:lstStyle/>
          <a:p>
            <a:r>
              <a:rPr lang="en-PH"/>
              <a:t> |  </a:t>
            </a:r>
            <a:fld id="{98F196BF-1FF5-4EA3-B968-1D725D81CA33}" type="slidenum">
              <a:rPr lang="en-PH" smtClean="0"/>
              <a:pPr/>
              <a:t>10</a:t>
            </a:fld>
            <a:endParaRPr lang="en-PH"/>
          </a:p>
        </p:txBody>
      </p:sp>
      <p:sp>
        <p:nvSpPr>
          <p:cNvPr id="5" name="Text Placeholder 4">
            <a:extLst>
              <a:ext uri="{FF2B5EF4-FFF2-40B4-BE49-F238E27FC236}">
                <a16:creationId xmlns:a16="http://schemas.microsoft.com/office/drawing/2014/main" id="{BD5B739E-BF4E-4041-8CE5-FD85614B9CEA}"/>
              </a:ext>
            </a:extLst>
          </p:cNvPr>
          <p:cNvSpPr>
            <a:spLocks noGrp="1"/>
          </p:cNvSpPr>
          <p:nvPr>
            <p:ph type="body" idx="13"/>
          </p:nvPr>
        </p:nvSpPr>
        <p:spPr/>
        <p:txBody>
          <a:bodyPr/>
          <a:lstStyle/>
          <a:p>
            <a:r>
              <a:rPr lang="en-US" dirty="0"/>
              <a:t>Meet our 1337 loader</a:t>
            </a:r>
            <a:endParaRPr lang="nl-BE" dirty="0"/>
          </a:p>
        </p:txBody>
      </p:sp>
      <p:pic>
        <p:nvPicPr>
          <p:cNvPr id="9" name="Picture 8">
            <a:extLst>
              <a:ext uri="{FF2B5EF4-FFF2-40B4-BE49-F238E27FC236}">
                <a16:creationId xmlns:a16="http://schemas.microsoft.com/office/drawing/2014/main" id="{5091EA53-30EA-40F0-9AD7-4E878B076C14}"/>
              </a:ext>
            </a:extLst>
          </p:cNvPr>
          <p:cNvPicPr>
            <a:picLocks noChangeAspect="1"/>
          </p:cNvPicPr>
          <p:nvPr/>
        </p:nvPicPr>
        <p:blipFill>
          <a:blip r:embed="rId2"/>
          <a:stretch>
            <a:fillRect/>
          </a:stretch>
        </p:blipFill>
        <p:spPr>
          <a:xfrm>
            <a:off x="4028783" y="807554"/>
            <a:ext cx="4418191" cy="3482049"/>
          </a:xfrm>
          <a:prstGeom prst="rect">
            <a:avLst/>
          </a:prstGeom>
        </p:spPr>
      </p:pic>
      <p:pic>
        <p:nvPicPr>
          <p:cNvPr id="11" name="Picture 10">
            <a:extLst>
              <a:ext uri="{FF2B5EF4-FFF2-40B4-BE49-F238E27FC236}">
                <a16:creationId xmlns:a16="http://schemas.microsoft.com/office/drawing/2014/main" id="{4080187D-F140-4630-A9F8-FCD4317BA968}"/>
              </a:ext>
            </a:extLst>
          </p:cNvPr>
          <p:cNvPicPr>
            <a:picLocks noChangeAspect="1"/>
          </p:cNvPicPr>
          <p:nvPr/>
        </p:nvPicPr>
        <p:blipFill>
          <a:blip r:embed="rId3"/>
          <a:stretch>
            <a:fillRect/>
          </a:stretch>
        </p:blipFill>
        <p:spPr>
          <a:xfrm>
            <a:off x="251520" y="922767"/>
            <a:ext cx="2752314" cy="2709019"/>
          </a:xfrm>
          <a:prstGeom prst="rect">
            <a:avLst/>
          </a:prstGeom>
        </p:spPr>
      </p:pic>
    </p:spTree>
    <p:extLst>
      <p:ext uri="{BB962C8B-B14F-4D97-AF65-F5344CB8AC3E}">
        <p14:creationId xmlns:p14="http://schemas.microsoft.com/office/powerpoint/2010/main" val="28254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0D9E-D828-4B84-B7FD-10C70528C356}"/>
              </a:ext>
            </a:extLst>
          </p:cNvPr>
          <p:cNvSpPr>
            <a:spLocks noGrp="1"/>
          </p:cNvSpPr>
          <p:nvPr>
            <p:ph type="title"/>
          </p:nvPr>
        </p:nvSpPr>
        <p:spPr/>
        <p:txBody>
          <a:bodyPr/>
          <a:lstStyle/>
          <a:p>
            <a:r>
              <a:rPr lang="en-US" dirty="0"/>
              <a:t>WIN32 – Example loader</a:t>
            </a:r>
            <a:endParaRPr lang="nl-BE" dirty="0"/>
          </a:p>
        </p:txBody>
      </p:sp>
      <p:sp>
        <p:nvSpPr>
          <p:cNvPr id="3" name="Footer Placeholder 2">
            <a:extLst>
              <a:ext uri="{FF2B5EF4-FFF2-40B4-BE49-F238E27FC236}">
                <a16:creationId xmlns:a16="http://schemas.microsoft.com/office/drawing/2014/main" id="{A3C8560C-14B5-4AAD-BB9E-4D7C2B03BB41}"/>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E6EECCF1-F118-4420-A94E-FE6B47FC6681}"/>
              </a:ext>
            </a:extLst>
          </p:cNvPr>
          <p:cNvSpPr>
            <a:spLocks noGrp="1"/>
          </p:cNvSpPr>
          <p:nvPr>
            <p:ph type="sldNum" sz="quarter" idx="12"/>
          </p:nvPr>
        </p:nvSpPr>
        <p:spPr/>
        <p:txBody>
          <a:bodyPr/>
          <a:lstStyle/>
          <a:p>
            <a:r>
              <a:rPr lang="en-PH"/>
              <a:t> |  </a:t>
            </a:r>
            <a:fld id="{98F196BF-1FF5-4EA3-B968-1D725D81CA33}" type="slidenum">
              <a:rPr lang="en-PH" smtClean="0"/>
              <a:pPr/>
              <a:t>11</a:t>
            </a:fld>
            <a:endParaRPr lang="en-PH"/>
          </a:p>
        </p:txBody>
      </p:sp>
      <p:sp>
        <p:nvSpPr>
          <p:cNvPr id="5" name="Text Placeholder 4">
            <a:extLst>
              <a:ext uri="{FF2B5EF4-FFF2-40B4-BE49-F238E27FC236}">
                <a16:creationId xmlns:a16="http://schemas.microsoft.com/office/drawing/2014/main" id="{64EB2245-E627-4E3F-B1F1-EA5ED71E73C4}"/>
              </a:ext>
            </a:extLst>
          </p:cNvPr>
          <p:cNvSpPr>
            <a:spLocks noGrp="1"/>
          </p:cNvSpPr>
          <p:nvPr>
            <p:ph type="body" idx="13"/>
          </p:nvPr>
        </p:nvSpPr>
        <p:spPr/>
        <p:txBody>
          <a:bodyPr/>
          <a:lstStyle/>
          <a:p>
            <a:endParaRPr lang="nl-BE"/>
          </a:p>
        </p:txBody>
      </p:sp>
      <p:pic>
        <p:nvPicPr>
          <p:cNvPr id="7" name="Picture 6">
            <a:extLst>
              <a:ext uri="{FF2B5EF4-FFF2-40B4-BE49-F238E27FC236}">
                <a16:creationId xmlns:a16="http://schemas.microsoft.com/office/drawing/2014/main" id="{805920C4-CF5C-497E-8420-4F843572D382}"/>
              </a:ext>
            </a:extLst>
          </p:cNvPr>
          <p:cNvPicPr>
            <a:picLocks noChangeAspect="1"/>
          </p:cNvPicPr>
          <p:nvPr/>
        </p:nvPicPr>
        <p:blipFill>
          <a:blip r:embed="rId2"/>
          <a:stretch>
            <a:fillRect/>
          </a:stretch>
        </p:blipFill>
        <p:spPr>
          <a:xfrm>
            <a:off x="251519" y="1037011"/>
            <a:ext cx="6910525" cy="3390610"/>
          </a:xfrm>
          <a:prstGeom prst="rect">
            <a:avLst/>
          </a:prstGeom>
        </p:spPr>
      </p:pic>
      <p:pic>
        <p:nvPicPr>
          <p:cNvPr id="9" name="Picture 8">
            <a:extLst>
              <a:ext uri="{FF2B5EF4-FFF2-40B4-BE49-F238E27FC236}">
                <a16:creationId xmlns:a16="http://schemas.microsoft.com/office/drawing/2014/main" id="{DF11DC3B-0FAB-4870-8C70-15243C81B54F}"/>
              </a:ext>
            </a:extLst>
          </p:cNvPr>
          <p:cNvPicPr>
            <a:picLocks noChangeAspect="1"/>
          </p:cNvPicPr>
          <p:nvPr/>
        </p:nvPicPr>
        <p:blipFill>
          <a:blip r:embed="rId3"/>
          <a:stretch>
            <a:fillRect/>
          </a:stretch>
        </p:blipFill>
        <p:spPr>
          <a:xfrm>
            <a:off x="7308304" y="1916472"/>
            <a:ext cx="1790700" cy="1828800"/>
          </a:xfrm>
          <a:prstGeom prst="rect">
            <a:avLst/>
          </a:prstGeom>
        </p:spPr>
      </p:pic>
    </p:spTree>
    <p:extLst>
      <p:ext uri="{BB962C8B-B14F-4D97-AF65-F5344CB8AC3E}">
        <p14:creationId xmlns:p14="http://schemas.microsoft.com/office/powerpoint/2010/main" val="39676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49CD-52FE-4021-967C-4721A49BA37F}"/>
              </a:ext>
            </a:extLst>
          </p:cNvPr>
          <p:cNvSpPr>
            <a:spLocks noGrp="1"/>
          </p:cNvSpPr>
          <p:nvPr>
            <p:ph type="title"/>
          </p:nvPr>
        </p:nvSpPr>
        <p:spPr/>
        <p:txBody>
          <a:bodyPr/>
          <a:lstStyle/>
          <a:p>
            <a:r>
              <a:rPr lang="en-US" dirty="0"/>
              <a:t>API Monitoring to see if kernel32 does indeed call </a:t>
            </a:r>
            <a:r>
              <a:rPr lang="en-US" dirty="0" err="1"/>
              <a:t>ntdll</a:t>
            </a:r>
            <a:endParaRPr lang="nl-BE" dirty="0"/>
          </a:p>
        </p:txBody>
      </p:sp>
      <p:sp>
        <p:nvSpPr>
          <p:cNvPr id="3" name="Footer Placeholder 2">
            <a:extLst>
              <a:ext uri="{FF2B5EF4-FFF2-40B4-BE49-F238E27FC236}">
                <a16:creationId xmlns:a16="http://schemas.microsoft.com/office/drawing/2014/main" id="{F85F2EC0-396C-4DAC-A042-61A97BFC9863}"/>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4DAD5E3B-A3A7-48BD-B58C-08BBC91784D3}"/>
              </a:ext>
            </a:extLst>
          </p:cNvPr>
          <p:cNvSpPr>
            <a:spLocks noGrp="1"/>
          </p:cNvSpPr>
          <p:nvPr>
            <p:ph type="sldNum" sz="quarter" idx="12"/>
          </p:nvPr>
        </p:nvSpPr>
        <p:spPr/>
        <p:txBody>
          <a:bodyPr/>
          <a:lstStyle/>
          <a:p>
            <a:r>
              <a:rPr lang="en-PH"/>
              <a:t> |  </a:t>
            </a:r>
            <a:fld id="{98F196BF-1FF5-4EA3-B968-1D725D81CA33}" type="slidenum">
              <a:rPr lang="en-PH" smtClean="0"/>
              <a:pPr/>
              <a:t>12</a:t>
            </a:fld>
            <a:endParaRPr lang="en-PH"/>
          </a:p>
        </p:txBody>
      </p:sp>
      <p:sp>
        <p:nvSpPr>
          <p:cNvPr id="5" name="Text Placeholder 4">
            <a:extLst>
              <a:ext uri="{FF2B5EF4-FFF2-40B4-BE49-F238E27FC236}">
                <a16:creationId xmlns:a16="http://schemas.microsoft.com/office/drawing/2014/main" id="{828D083E-0741-4528-9A91-D177DA92CA90}"/>
              </a:ext>
            </a:extLst>
          </p:cNvPr>
          <p:cNvSpPr>
            <a:spLocks noGrp="1"/>
          </p:cNvSpPr>
          <p:nvPr>
            <p:ph type="body" idx="13"/>
          </p:nvPr>
        </p:nvSpPr>
        <p:spPr/>
        <p:txBody>
          <a:bodyPr/>
          <a:lstStyle/>
          <a:p>
            <a:endParaRPr lang="nl-BE"/>
          </a:p>
        </p:txBody>
      </p:sp>
      <p:pic>
        <p:nvPicPr>
          <p:cNvPr id="7" name="Picture 6">
            <a:extLst>
              <a:ext uri="{FF2B5EF4-FFF2-40B4-BE49-F238E27FC236}">
                <a16:creationId xmlns:a16="http://schemas.microsoft.com/office/drawing/2014/main" id="{ACADB138-8182-49A3-9DCA-4CD72EDEA098}"/>
              </a:ext>
            </a:extLst>
          </p:cNvPr>
          <p:cNvPicPr>
            <a:picLocks noChangeAspect="1"/>
          </p:cNvPicPr>
          <p:nvPr/>
        </p:nvPicPr>
        <p:blipFill>
          <a:blip r:embed="rId2"/>
          <a:stretch>
            <a:fillRect/>
          </a:stretch>
        </p:blipFill>
        <p:spPr>
          <a:xfrm>
            <a:off x="251520" y="2112557"/>
            <a:ext cx="7991475" cy="428625"/>
          </a:xfrm>
          <a:prstGeom prst="rect">
            <a:avLst/>
          </a:prstGeom>
        </p:spPr>
      </p:pic>
      <p:pic>
        <p:nvPicPr>
          <p:cNvPr id="9" name="Picture 8">
            <a:extLst>
              <a:ext uri="{FF2B5EF4-FFF2-40B4-BE49-F238E27FC236}">
                <a16:creationId xmlns:a16="http://schemas.microsoft.com/office/drawing/2014/main" id="{17F4DC24-050B-4052-81C6-C85FC75AFA33}"/>
              </a:ext>
            </a:extLst>
          </p:cNvPr>
          <p:cNvPicPr>
            <a:picLocks noChangeAspect="1"/>
          </p:cNvPicPr>
          <p:nvPr/>
        </p:nvPicPr>
        <p:blipFill>
          <a:blip r:embed="rId3"/>
          <a:stretch>
            <a:fillRect/>
          </a:stretch>
        </p:blipFill>
        <p:spPr>
          <a:xfrm>
            <a:off x="251520" y="2586117"/>
            <a:ext cx="7991475" cy="609600"/>
          </a:xfrm>
          <a:prstGeom prst="rect">
            <a:avLst/>
          </a:prstGeom>
        </p:spPr>
      </p:pic>
      <p:pic>
        <p:nvPicPr>
          <p:cNvPr id="11" name="Picture 10">
            <a:extLst>
              <a:ext uri="{FF2B5EF4-FFF2-40B4-BE49-F238E27FC236}">
                <a16:creationId xmlns:a16="http://schemas.microsoft.com/office/drawing/2014/main" id="{C8DFB8E7-CD5B-402E-BAA7-867D6A688A69}"/>
              </a:ext>
            </a:extLst>
          </p:cNvPr>
          <p:cNvPicPr>
            <a:picLocks noChangeAspect="1"/>
          </p:cNvPicPr>
          <p:nvPr/>
        </p:nvPicPr>
        <p:blipFill>
          <a:blip r:embed="rId4"/>
          <a:stretch>
            <a:fillRect/>
          </a:stretch>
        </p:blipFill>
        <p:spPr>
          <a:xfrm>
            <a:off x="232470" y="3251695"/>
            <a:ext cx="8010525" cy="1123950"/>
          </a:xfrm>
          <a:prstGeom prst="rect">
            <a:avLst/>
          </a:prstGeom>
        </p:spPr>
      </p:pic>
      <p:pic>
        <p:nvPicPr>
          <p:cNvPr id="13" name="Picture 12">
            <a:extLst>
              <a:ext uri="{FF2B5EF4-FFF2-40B4-BE49-F238E27FC236}">
                <a16:creationId xmlns:a16="http://schemas.microsoft.com/office/drawing/2014/main" id="{9F2D4E59-4678-4DF8-87EE-0F63C166277A}"/>
              </a:ext>
            </a:extLst>
          </p:cNvPr>
          <p:cNvPicPr>
            <a:picLocks noChangeAspect="1"/>
          </p:cNvPicPr>
          <p:nvPr/>
        </p:nvPicPr>
        <p:blipFill>
          <a:blip r:embed="rId5"/>
          <a:stretch>
            <a:fillRect/>
          </a:stretch>
        </p:blipFill>
        <p:spPr>
          <a:xfrm>
            <a:off x="232470" y="689049"/>
            <a:ext cx="7917709" cy="1333038"/>
          </a:xfrm>
          <a:prstGeom prst="rect">
            <a:avLst/>
          </a:prstGeom>
        </p:spPr>
      </p:pic>
    </p:spTree>
    <p:extLst>
      <p:ext uri="{BB962C8B-B14F-4D97-AF65-F5344CB8AC3E}">
        <p14:creationId xmlns:p14="http://schemas.microsoft.com/office/powerpoint/2010/main" val="179437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5137-7AE1-417E-AB48-940AA5365DB8}"/>
              </a:ext>
            </a:extLst>
          </p:cNvPr>
          <p:cNvSpPr>
            <a:spLocks noGrp="1"/>
          </p:cNvSpPr>
          <p:nvPr>
            <p:ph type="title"/>
          </p:nvPr>
        </p:nvSpPr>
        <p:spPr/>
        <p:txBody>
          <a:bodyPr/>
          <a:lstStyle/>
          <a:p>
            <a:r>
              <a:rPr lang="en-US" dirty="0"/>
              <a:t>What is so special about NTDLL?</a:t>
            </a:r>
            <a:endParaRPr lang="nl-BE" dirty="0"/>
          </a:p>
        </p:txBody>
      </p:sp>
      <p:sp>
        <p:nvSpPr>
          <p:cNvPr id="3" name="Footer Placeholder 2">
            <a:extLst>
              <a:ext uri="{FF2B5EF4-FFF2-40B4-BE49-F238E27FC236}">
                <a16:creationId xmlns:a16="http://schemas.microsoft.com/office/drawing/2014/main" id="{B0F6AFD1-379F-478C-872A-120CFDE39CA5}"/>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2623A9DA-6916-4B1C-87D3-2392055A01E8}"/>
              </a:ext>
            </a:extLst>
          </p:cNvPr>
          <p:cNvSpPr>
            <a:spLocks noGrp="1"/>
          </p:cNvSpPr>
          <p:nvPr>
            <p:ph type="sldNum" sz="quarter" idx="12"/>
          </p:nvPr>
        </p:nvSpPr>
        <p:spPr/>
        <p:txBody>
          <a:bodyPr/>
          <a:lstStyle/>
          <a:p>
            <a:r>
              <a:rPr lang="en-PH"/>
              <a:t> |  </a:t>
            </a:r>
            <a:fld id="{98F196BF-1FF5-4EA3-B968-1D725D81CA33}" type="slidenum">
              <a:rPr lang="en-PH" smtClean="0"/>
              <a:pPr/>
              <a:t>13</a:t>
            </a:fld>
            <a:endParaRPr lang="en-PH"/>
          </a:p>
        </p:txBody>
      </p:sp>
      <p:sp>
        <p:nvSpPr>
          <p:cNvPr id="5" name="Text Placeholder 4">
            <a:extLst>
              <a:ext uri="{FF2B5EF4-FFF2-40B4-BE49-F238E27FC236}">
                <a16:creationId xmlns:a16="http://schemas.microsoft.com/office/drawing/2014/main" id="{32D36E1D-6233-40A1-BB43-D17B503DA07F}"/>
              </a:ext>
            </a:extLst>
          </p:cNvPr>
          <p:cNvSpPr>
            <a:spLocks noGrp="1"/>
          </p:cNvSpPr>
          <p:nvPr>
            <p:ph type="body" idx="13"/>
          </p:nvPr>
        </p:nvSpPr>
        <p:spPr/>
        <p:txBody>
          <a:bodyPr/>
          <a:lstStyle/>
          <a:p>
            <a:r>
              <a:rPr lang="en-US" dirty="0"/>
              <a:t>The bridge from user to </a:t>
            </a:r>
            <a:r>
              <a:rPr lang="en-US" dirty="0" err="1"/>
              <a:t>kernelland</a:t>
            </a:r>
            <a:endParaRPr lang="nl-BE" dirty="0"/>
          </a:p>
        </p:txBody>
      </p:sp>
      <p:sp>
        <p:nvSpPr>
          <p:cNvPr id="6" name="TextBox 5">
            <a:extLst>
              <a:ext uri="{FF2B5EF4-FFF2-40B4-BE49-F238E27FC236}">
                <a16:creationId xmlns:a16="http://schemas.microsoft.com/office/drawing/2014/main" id="{68FEA9E3-548D-4C09-B8BF-45F4E1F479AB}"/>
              </a:ext>
            </a:extLst>
          </p:cNvPr>
          <p:cNvSpPr txBox="1"/>
          <p:nvPr/>
        </p:nvSpPr>
        <p:spPr>
          <a:xfrm>
            <a:off x="251520" y="964258"/>
            <a:ext cx="6227545" cy="523220"/>
          </a:xfrm>
          <a:prstGeom prst="rect">
            <a:avLst/>
          </a:prstGeom>
          <a:noFill/>
        </p:spPr>
        <p:txBody>
          <a:bodyPr wrap="square" rtlCol="0">
            <a:spAutoFit/>
          </a:bodyPr>
          <a:lstStyle/>
          <a:p>
            <a:r>
              <a:rPr lang="en-US" sz="1400" dirty="0" err="1"/>
              <a:t>Nt</a:t>
            </a:r>
            <a:r>
              <a:rPr lang="en-US" sz="1400" dirty="0"/>
              <a:t> functions are essentially </a:t>
            </a:r>
            <a:r>
              <a:rPr lang="en-US" sz="1400" dirty="0" err="1"/>
              <a:t>syscall</a:t>
            </a:r>
            <a:r>
              <a:rPr lang="en-US" sz="1400" dirty="0"/>
              <a:t> wrappers and will always have the same “skeleton” assembly</a:t>
            </a:r>
            <a:endParaRPr lang="nl-BE" sz="1400" dirty="0"/>
          </a:p>
        </p:txBody>
      </p:sp>
      <p:pic>
        <p:nvPicPr>
          <p:cNvPr id="7" name="Picture 6">
            <a:extLst>
              <a:ext uri="{FF2B5EF4-FFF2-40B4-BE49-F238E27FC236}">
                <a16:creationId xmlns:a16="http://schemas.microsoft.com/office/drawing/2014/main" id="{70745015-AAA1-444E-A0D5-26C281D68634}"/>
              </a:ext>
            </a:extLst>
          </p:cNvPr>
          <p:cNvPicPr>
            <a:picLocks noChangeAspect="1"/>
          </p:cNvPicPr>
          <p:nvPr/>
        </p:nvPicPr>
        <p:blipFill>
          <a:blip r:embed="rId2"/>
          <a:stretch>
            <a:fillRect/>
          </a:stretch>
        </p:blipFill>
        <p:spPr>
          <a:xfrm>
            <a:off x="251520" y="1598735"/>
            <a:ext cx="5850897" cy="1042443"/>
          </a:xfrm>
          <a:prstGeom prst="rect">
            <a:avLst/>
          </a:prstGeom>
        </p:spPr>
      </p:pic>
      <p:sp>
        <p:nvSpPr>
          <p:cNvPr id="8" name="Arrow: Left 7">
            <a:extLst>
              <a:ext uri="{FF2B5EF4-FFF2-40B4-BE49-F238E27FC236}">
                <a16:creationId xmlns:a16="http://schemas.microsoft.com/office/drawing/2014/main" id="{68A85DB3-1804-4BC9-A6BA-DACC465019B5}"/>
              </a:ext>
            </a:extLst>
          </p:cNvPr>
          <p:cNvSpPr/>
          <p:nvPr/>
        </p:nvSpPr>
        <p:spPr>
          <a:xfrm>
            <a:off x="3291840" y="1762687"/>
            <a:ext cx="3720164" cy="2213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Start of </a:t>
            </a:r>
            <a:r>
              <a:rPr lang="en-US" sz="1100" dirty="0" err="1"/>
              <a:t>Nt</a:t>
            </a:r>
            <a:r>
              <a:rPr lang="en-US" sz="1100" dirty="0"/>
              <a:t> signature</a:t>
            </a:r>
            <a:endParaRPr lang="nl-BE" sz="1100" dirty="0"/>
          </a:p>
        </p:txBody>
      </p:sp>
      <p:sp>
        <p:nvSpPr>
          <p:cNvPr id="9" name="Arrow: Left 8">
            <a:extLst>
              <a:ext uri="{FF2B5EF4-FFF2-40B4-BE49-F238E27FC236}">
                <a16:creationId xmlns:a16="http://schemas.microsoft.com/office/drawing/2014/main" id="{0F067015-B1FB-4B10-AA76-68322231EB18}"/>
              </a:ext>
            </a:extLst>
          </p:cNvPr>
          <p:cNvSpPr/>
          <p:nvPr/>
        </p:nvSpPr>
        <p:spPr>
          <a:xfrm>
            <a:off x="2728762" y="2200274"/>
            <a:ext cx="3992880" cy="2213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Syscall</a:t>
            </a:r>
            <a:r>
              <a:rPr lang="en-US" sz="1100" dirty="0"/>
              <a:t> and RET</a:t>
            </a:r>
            <a:endParaRPr lang="nl-BE" sz="1100" dirty="0"/>
          </a:p>
        </p:txBody>
      </p:sp>
      <p:sp>
        <p:nvSpPr>
          <p:cNvPr id="11" name="Arrow: Left 10">
            <a:extLst>
              <a:ext uri="{FF2B5EF4-FFF2-40B4-BE49-F238E27FC236}">
                <a16:creationId xmlns:a16="http://schemas.microsoft.com/office/drawing/2014/main" id="{1B7D1EE8-BCD9-4EFF-9003-0934C1DE4545}"/>
              </a:ext>
            </a:extLst>
          </p:cNvPr>
          <p:cNvSpPr/>
          <p:nvPr/>
        </p:nvSpPr>
        <p:spPr>
          <a:xfrm rot="5400000">
            <a:off x="2236286" y="2834640"/>
            <a:ext cx="1732547" cy="1488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xtBox 11">
            <a:extLst>
              <a:ext uri="{FF2B5EF4-FFF2-40B4-BE49-F238E27FC236}">
                <a16:creationId xmlns:a16="http://schemas.microsoft.com/office/drawing/2014/main" id="{10E38B6F-084B-4A60-A318-A90FCD1C47AF}"/>
              </a:ext>
            </a:extLst>
          </p:cNvPr>
          <p:cNvSpPr txBox="1"/>
          <p:nvPr/>
        </p:nvSpPr>
        <p:spPr>
          <a:xfrm>
            <a:off x="1876499" y="3778932"/>
            <a:ext cx="2830681" cy="307777"/>
          </a:xfrm>
          <a:prstGeom prst="rect">
            <a:avLst/>
          </a:prstGeom>
          <a:noFill/>
        </p:spPr>
        <p:txBody>
          <a:bodyPr wrap="square" rtlCol="0">
            <a:spAutoFit/>
          </a:bodyPr>
          <a:lstStyle/>
          <a:p>
            <a:r>
              <a:rPr lang="en-US" sz="1400" dirty="0" err="1"/>
              <a:t>syscall</a:t>
            </a:r>
            <a:r>
              <a:rPr lang="en-US" sz="1400" dirty="0"/>
              <a:t> number pushed to EAX</a:t>
            </a:r>
            <a:endParaRPr lang="nl-BE" sz="1400" dirty="0"/>
          </a:p>
        </p:txBody>
      </p:sp>
    </p:spTree>
    <p:extLst>
      <p:ext uri="{BB962C8B-B14F-4D97-AF65-F5344CB8AC3E}">
        <p14:creationId xmlns:p14="http://schemas.microsoft.com/office/powerpoint/2010/main" val="39676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2B41-9F74-4C66-8B26-9FEA16DF1500}"/>
              </a:ext>
            </a:extLst>
          </p:cNvPr>
          <p:cNvSpPr>
            <a:spLocks noGrp="1"/>
          </p:cNvSpPr>
          <p:nvPr>
            <p:ph type="title"/>
          </p:nvPr>
        </p:nvSpPr>
        <p:spPr/>
        <p:txBody>
          <a:bodyPr/>
          <a:lstStyle/>
          <a:p>
            <a:r>
              <a:rPr lang="en-US" dirty="0"/>
              <a:t>EDRs are malware!?</a:t>
            </a:r>
            <a:endParaRPr lang="nl-BE" dirty="0"/>
          </a:p>
        </p:txBody>
      </p:sp>
      <p:sp>
        <p:nvSpPr>
          <p:cNvPr id="3" name="Footer Placeholder 2">
            <a:extLst>
              <a:ext uri="{FF2B5EF4-FFF2-40B4-BE49-F238E27FC236}">
                <a16:creationId xmlns:a16="http://schemas.microsoft.com/office/drawing/2014/main" id="{6E3A96D8-317D-4F28-964C-04FD7923DD26}"/>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2D2067D6-1545-46AA-B4A0-6E5107A410CD}"/>
              </a:ext>
            </a:extLst>
          </p:cNvPr>
          <p:cNvSpPr>
            <a:spLocks noGrp="1"/>
          </p:cNvSpPr>
          <p:nvPr>
            <p:ph type="sldNum" sz="quarter" idx="12"/>
          </p:nvPr>
        </p:nvSpPr>
        <p:spPr/>
        <p:txBody>
          <a:bodyPr/>
          <a:lstStyle/>
          <a:p>
            <a:r>
              <a:rPr lang="en-PH"/>
              <a:t> |  </a:t>
            </a:r>
            <a:fld id="{98F196BF-1FF5-4EA3-B968-1D725D81CA33}" type="slidenum">
              <a:rPr lang="en-PH" smtClean="0"/>
              <a:pPr/>
              <a:t>14</a:t>
            </a:fld>
            <a:endParaRPr lang="en-PH"/>
          </a:p>
        </p:txBody>
      </p:sp>
      <p:sp>
        <p:nvSpPr>
          <p:cNvPr id="5" name="Text Placeholder 4">
            <a:extLst>
              <a:ext uri="{FF2B5EF4-FFF2-40B4-BE49-F238E27FC236}">
                <a16:creationId xmlns:a16="http://schemas.microsoft.com/office/drawing/2014/main" id="{7BE0220B-D003-44D2-8308-47F38F94DC31}"/>
              </a:ext>
            </a:extLst>
          </p:cNvPr>
          <p:cNvSpPr>
            <a:spLocks noGrp="1"/>
          </p:cNvSpPr>
          <p:nvPr>
            <p:ph type="body" idx="13"/>
          </p:nvPr>
        </p:nvSpPr>
        <p:spPr/>
        <p:txBody>
          <a:bodyPr/>
          <a:lstStyle/>
          <a:p>
            <a:r>
              <a:rPr lang="en-US" dirty="0"/>
              <a:t>Did I lose my mind with that statement?</a:t>
            </a:r>
            <a:endParaRPr lang="nl-BE" dirty="0"/>
          </a:p>
        </p:txBody>
      </p:sp>
      <p:pic>
        <p:nvPicPr>
          <p:cNvPr id="6" name="Picture 5">
            <a:extLst>
              <a:ext uri="{FF2B5EF4-FFF2-40B4-BE49-F238E27FC236}">
                <a16:creationId xmlns:a16="http://schemas.microsoft.com/office/drawing/2014/main" id="{8EAE9CBD-221B-4361-86DE-0A507EEB63E3}"/>
              </a:ext>
            </a:extLst>
          </p:cNvPr>
          <p:cNvPicPr>
            <a:picLocks noChangeAspect="1"/>
          </p:cNvPicPr>
          <p:nvPr/>
        </p:nvPicPr>
        <p:blipFill>
          <a:blip r:embed="rId2"/>
          <a:stretch>
            <a:fillRect/>
          </a:stretch>
        </p:blipFill>
        <p:spPr>
          <a:xfrm>
            <a:off x="89234" y="987574"/>
            <a:ext cx="5933975" cy="3206169"/>
          </a:xfrm>
          <a:prstGeom prst="rect">
            <a:avLst/>
          </a:prstGeom>
        </p:spPr>
      </p:pic>
      <p:pic>
        <p:nvPicPr>
          <p:cNvPr id="14338" name="Picture 2" descr="Is it possible to learn this power? Not from a Jedi. Blank Template -  Imgflip">
            <a:extLst>
              <a:ext uri="{FF2B5EF4-FFF2-40B4-BE49-F238E27FC236}">
                <a16:creationId xmlns:a16="http://schemas.microsoft.com/office/drawing/2014/main" id="{8FB8CF9B-B3E8-4755-91E8-9DFFC59C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972" y="1182901"/>
            <a:ext cx="2991794" cy="299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1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4528-F218-471A-B130-0A548F564583}"/>
              </a:ext>
            </a:extLst>
          </p:cNvPr>
          <p:cNvSpPr>
            <a:spLocks noGrp="1"/>
          </p:cNvSpPr>
          <p:nvPr>
            <p:ph type="title"/>
          </p:nvPr>
        </p:nvSpPr>
        <p:spPr/>
        <p:txBody>
          <a:bodyPr/>
          <a:lstStyle/>
          <a:p>
            <a:r>
              <a:rPr lang="en-US" dirty="0"/>
              <a:t>How (most) EDRs work – Userland Hooks</a:t>
            </a:r>
            <a:endParaRPr lang="nl-BE" dirty="0"/>
          </a:p>
        </p:txBody>
      </p:sp>
      <p:sp>
        <p:nvSpPr>
          <p:cNvPr id="3" name="Footer Placeholder 2">
            <a:extLst>
              <a:ext uri="{FF2B5EF4-FFF2-40B4-BE49-F238E27FC236}">
                <a16:creationId xmlns:a16="http://schemas.microsoft.com/office/drawing/2014/main" id="{892CAA1E-A08C-4134-A970-25F986C32161}"/>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6840E1C3-B813-4EDF-9473-A83960B5A9C3}"/>
              </a:ext>
            </a:extLst>
          </p:cNvPr>
          <p:cNvSpPr>
            <a:spLocks noGrp="1"/>
          </p:cNvSpPr>
          <p:nvPr>
            <p:ph type="sldNum" sz="quarter" idx="12"/>
          </p:nvPr>
        </p:nvSpPr>
        <p:spPr/>
        <p:txBody>
          <a:bodyPr/>
          <a:lstStyle/>
          <a:p>
            <a:r>
              <a:rPr lang="en-PH"/>
              <a:t> |  </a:t>
            </a:r>
            <a:fld id="{98F196BF-1FF5-4EA3-B968-1D725D81CA33}" type="slidenum">
              <a:rPr lang="en-PH" smtClean="0"/>
              <a:pPr/>
              <a:t>15</a:t>
            </a:fld>
            <a:endParaRPr lang="en-PH"/>
          </a:p>
        </p:txBody>
      </p:sp>
      <p:pic>
        <p:nvPicPr>
          <p:cNvPr id="6" name="Picture 5">
            <a:extLst>
              <a:ext uri="{FF2B5EF4-FFF2-40B4-BE49-F238E27FC236}">
                <a16:creationId xmlns:a16="http://schemas.microsoft.com/office/drawing/2014/main" id="{8EE22A51-061F-47A5-B28B-B7AE6074A463}"/>
              </a:ext>
            </a:extLst>
          </p:cNvPr>
          <p:cNvPicPr>
            <a:picLocks noChangeAspect="1"/>
          </p:cNvPicPr>
          <p:nvPr/>
        </p:nvPicPr>
        <p:blipFill>
          <a:blip r:embed="rId2"/>
          <a:stretch>
            <a:fillRect/>
          </a:stretch>
        </p:blipFill>
        <p:spPr>
          <a:xfrm>
            <a:off x="251520" y="778145"/>
            <a:ext cx="5850897" cy="1042443"/>
          </a:xfrm>
          <a:prstGeom prst="rect">
            <a:avLst/>
          </a:prstGeom>
        </p:spPr>
      </p:pic>
      <p:sp>
        <p:nvSpPr>
          <p:cNvPr id="7" name="Triangle 4">
            <a:extLst>
              <a:ext uri="{FF2B5EF4-FFF2-40B4-BE49-F238E27FC236}">
                <a16:creationId xmlns:a16="http://schemas.microsoft.com/office/drawing/2014/main" id="{031015EA-23B1-4B70-968A-CDF689417761}"/>
              </a:ext>
            </a:extLst>
          </p:cNvPr>
          <p:cNvSpPr>
            <a:spLocks/>
          </p:cNvSpPr>
          <p:nvPr/>
        </p:nvSpPr>
        <p:spPr>
          <a:xfrm>
            <a:off x="2746991" y="1723487"/>
            <a:ext cx="370131" cy="26102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8471A5E-0A57-4DA8-8143-917DBF728E00}"/>
              </a:ext>
            </a:extLst>
          </p:cNvPr>
          <p:cNvSpPr/>
          <p:nvPr/>
        </p:nvSpPr>
        <p:spPr>
          <a:xfrm>
            <a:off x="251519" y="1968864"/>
            <a:ext cx="8228337" cy="42800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t"/>
          <a:lstStyle/>
          <a:p>
            <a:r>
              <a:rPr lang="en-US" sz="1400" dirty="0">
                <a:latin typeface="Gill Sans MT" panose="020B0502020104020203" pitchFamily="34" charset="0"/>
              </a:rPr>
              <a:t>Example of the regular (unhooked) function prototype of NtAllocateVirtualMemory call located in ntdll.dll</a:t>
            </a:r>
          </a:p>
        </p:txBody>
      </p:sp>
      <p:pic>
        <p:nvPicPr>
          <p:cNvPr id="10" name="Picture 9">
            <a:extLst>
              <a:ext uri="{FF2B5EF4-FFF2-40B4-BE49-F238E27FC236}">
                <a16:creationId xmlns:a16="http://schemas.microsoft.com/office/drawing/2014/main" id="{78EC4F38-5275-42F6-9F6D-CA0F3097B971}"/>
              </a:ext>
            </a:extLst>
          </p:cNvPr>
          <p:cNvPicPr>
            <a:picLocks noChangeAspect="1"/>
          </p:cNvPicPr>
          <p:nvPr/>
        </p:nvPicPr>
        <p:blipFill>
          <a:blip r:embed="rId3"/>
          <a:stretch>
            <a:fillRect/>
          </a:stretch>
        </p:blipFill>
        <p:spPr>
          <a:xfrm>
            <a:off x="251520" y="2509718"/>
            <a:ext cx="5850897" cy="1064476"/>
          </a:xfrm>
          <a:prstGeom prst="rect">
            <a:avLst/>
          </a:prstGeom>
        </p:spPr>
      </p:pic>
      <p:sp>
        <p:nvSpPr>
          <p:cNvPr id="11" name="Triangle 4">
            <a:extLst>
              <a:ext uri="{FF2B5EF4-FFF2-40B4-BE49-F238E27FC236}">
                <a16:creationId xmlns:a16="http://schemas.microsoft.com/office/drawing/2014/main" id="{086641F9-31FE-4DD5-97C7-9CE8CC2A058F}"/>
              </a:ext>
            </a:extLst>
          </p:cNvPr>
          <p:cNvSpPr>
            <a:spLocks/>
          </p:cNvSpPr>
          <p:nvPr/>
        </p:nvSpPr>
        <p:spPr>
          <a:xfrm>
            <a:off x="2726719" y="3496844"/>
            <a:ext cx="370131" cy="26102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B9669A-BC05-43D2-A476-75D2AEFCDE7F}"/>
              </a:ext>
            </a:extLst>
          </p:cNvPr>
          <p:cNvSpPr/>
          <p:nvPr/>
        </p:nvSpPr>
        <p:spPr>
          <a:xfrm>
            <a:off x="231247" y="3742221"/>
            <a:ext cx="8228337" cy="42800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t"/>
          <a:lstStyle/>
          <a:p>
            <a:r>
              <a:rPr lang="en-US" sz="1400" dirty="0">
                <a:latin typeface="Gill Sans MT" panose="020B0502020104020203" pitchFamily="34" charset="0"/>
              </a:rPr>
              <a:t>Example of the hooked function prototype of NtAllocateVirtualMemory call located in ntdll.dll</a:t>
            </a:r>
          </a:p>
        </p:txBody>
      </p:sp>
    </p:spTree>
    <p:extLst>
      <p:ext uri="{BB962C8B-B14F-4D97-AF65-F5344CB8AC3E}">
        <p14:creationId xmlns:p14="http://schemas.microsoft.com/office/powerpoint/2010/main" val="167039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B49CD-52FE-4021-967C-4721A49BA37F}"/>
              </a:ext>
            </a:extLst>
          </p:cNvPr>
          <p:cNvSpPr>
            <a:spLocks noGrp="1"/>
          </p:cNvSpPr>
          <p:nvPr>
            <p:ph type="title"/>
          </p:nvPr>
        </p:nvSpPr>
        <p:spPr/>
        <p:txBody>
          <a:bodyPr/>
          <a:lstStyle/>
          <a:p>
            <a:r>
              <a:rPr lang="en-US" dirty="0"/>
              <a:t>TRIVIA:</a:t>
            </a:r>
            <a:endParaRPr lang="nl-BE" dirty="0"/>
          </a:p>
        </p:txBody>
      </p:sp>
      <p:sp>
        <p:nvSpPr>
          <p:cNvPr id="3" name="Footer Placeholder 2">
            <a:extLst>
              <a:ext uri="{FF2B5EF4-FFF2-40B4-BE49-F238E27FC236}">
                <a16:creationId xmlns:a16="http://schemas.microsoft.com/office/drawing/2014/main" id="{F85F2EC0-396C-4DAC-A042-61A97BFC9863}"/>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4DAD5E3B-A3A7-48BD-B58C-08BBC91784D3}"/>
              </a:ext>
            </a:extLst>
          </p:cNvPr>
          <p:cNvSpPr>
            <a:spLocks noGrp="1"/>
          </p:cNvSpPr>
          <p:nvPr>
            <p:ph type="sldNum" sz="quarter" idx="12"/>
          </p:nvPr>
        </p:nvSpPr>
        <p:spPr/>
        <p:txBody>
          <a:bodyPr/>
          <a:lstStyle/>
          <a:p>
            <a:r>
              <a:rPr lang="en-PH"/>
              <a:t> |  </a:t>
            </a:r>
            <a:fld id="{98F196BF-1FF5-4EA3-B968-1D725D81CA33}" type="slidenum">
              <a:rPr lang="en-PH" smtClean="0"/>
              <a:pPr/>
              <a:t>16</a:t>
            </a:fld>
            <a:endParaRPr lang="en-PH"/>
          </a:p>
        </p:txBody>
      </p:sp>
      <p:sp>
        <p:nvSpPr>
          <p:cNvPr id="5" name="Text Placeholder 4">
            <a:extLst>
              <a:ext uri="{FF2B5EF4-FFF2-40B4-BE49-F238E27FC236}">
                <a16:creationId xmlns:a16="http://schemas.microsoft.com/office/drawing/2014/main" id="{828D083E-0741-4528-9A91-D177DA92CA90}"/>
              </a:ext>
            </a:extLst>
          </p:cNvPr>
          <p:cNvSpPr>
            <a:spLocks noGrp="1"/>
          </p:cNvSpPr>
          <p:nvPr>
            <p:ph type="body" idx="13"/>
          </p:nvPr>
        </p:nvSpPr>
        <p:spPr/>
        <p:txBody>
          <a:bodyPr/>
          <a:lstStyle/>
          <a:p>
            <a:endParaRPr lang="nl-BE"/>
          </a:p>
        </p:txBody>
      </p:sp>
      <p:sp>
        <p:nvSpPr>
          <p:cNvPr id="6" name="TextBox 5">
            <a:extLst>
              <a:ext uri="{FF2B5EF4-FFF2-40B4-BE49-F238E27FC236}">
                <a16:creationId xmlns:a16="http://schemas.microsoft.com/office/drawing/2014/main" id="{35D03D42-DA8B-42E0-80F2-05CFBD309FCF}"/>
              </a:ext>
            </a:extLst>
          </p:cNvPr>
          <p:cNvSpPr txBox="1"/>
          <p:nvPr/>
        </p:nvSpPr>
        <p:spPr>
          <a:xfrm>
            <a:off x="251520" y="1097280"/>
            <a:ext cx="8892480" cy="646331"/>
          </a:xfrm>
          <a:prstGeom prst="rect">
            <a:avLst/>
          </a:prstGeom>
          <a:noFill/>
        </p:spPr>
        <p:txBody>
          <a:bodyPr wrap="square" rtlCol="0">
            <a:spAutoFit/>
          </a:bodyPr>
          <a:lstStyle/>
          <a:p>
            <a:r>
              <a:rPr lang="en-US" dirty="0"/>
              <a:t>What happens if you create a loader that calls ntdll.dll when your EDR hooks kernel32.dll?</a:t>
            </a:r>
            <a:endParaRPr lang="nl-BE" dirty="0"/>
          </a:p>
        </p:txBody>
      </p:sp>
      <p:pic>
        <p:nvPicPr>
          <p:cNvPr id="16386" name="Picture 2" descr="Deal With It” Meme by Matt Furie and You – I ❤️ E-Poetry">
            <a:extLst>
              <a:ext uri="{FF2B5EF4-FFF2-40B4-BE49-F238E27FC236}">
                <a16:creationId xmlns:a16="http://schemas.microsoft.com/office/drawing/2014/main" id="{4E5562B7-37DD-41D7-BDF8-EBC4A8E7367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01528" y="2364858"/>
            <a:ext cx="244792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5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E285-065A-4F47-BC41-DC067B45929D}"/>
              </a:ext>
            </a:extLst>
          </p:cNvPr>
          <p:cNvSpPr>
            <a:spLocks noGrp="1"/>
          </p:cNvSpPr>
          <p:nvPr>
            <p:ph type="title"/>
          </p:nvPr>
        </p:nvSpPr>
        <p:spPr/>
        <p:txBody>
          <a:bodyPr/>
          <a:lstStyle/>
          <a:p>
            <a:r>
              <a:rPr lang="en-US" dirty="0"/>
              <a:t>To make it even more obvious</a:t>
            </a:r>
            <a:endParaRPr lang="nl-BE" dirty="0"/>
          </a:p>
        </p:txBody>
      </p:sp>
      <p:sp>
        <p:nvSpPr>
          <p:cNvPr id="3" name="Footer Placeholder 2">
            <a:extLst>
              <a:ext uri="{FF2B5EF4-FFF2-40B4-BE49-F238E27FC236}">
                <a16:creationId xmlns:a16="http://schemas.microsoft.com/office/drawing/2014/main" id="{FB94B947-1767-487C-8843-7E91818B8F30}"/>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E6446125-5808-454D-938B-47D90B38D191}"/>
              </a:ext>
            </a:extLst>
          </p:cNvPr>
          <p:cNvSpPr>
            <a:spLocks noGrp="1"/>
          </p:cNvSpPr>
          <p:nvPr>
            <p:ph type="sldNum" sz="quarter" idx="12"/>
          </p:nvPr>
        </p:nvSpPr>
        <p:spPr/>
        <p:txBody>
          <a:bodyPr/>
          <a:lstStyle/>
          <a:p>
            <a:r>
              <a:rPr lang="en-PH"/>
              <a:t> |  </a:t>
            </a:r>
            <a:fld id="{98F196BF-1FF5-4EA3-B968-1D725D81CA33}" type="slidenum">
              <a:rPr lang="en-PH" smtClean="0"/>
              <a:pPr/>
              <a:t>17</a:t>
            </a:fld>
            <a:endParaRPr lang="en-PH"/>
          </a:p>
        </p:txBody>
      </p:sp>
      <p:sp>
        <p:nvSpPr>
          <p:cNvPr id="5" name="Text Placeholder 4">
            <a:extLst>
              <a:ext uri="{FF2B5EF4-FFF2-40B4-BE49-F238E27FC236}">
                <a16:creationId xmlns:a16="http://schemas.microsoft.com/office/drawing/2014/main" id="{70E76D14-67CF-423A-AC79-3BA80C6EDF55}"/>
              </a:ext>
            </a:extLst>
          </p:cNvPr>
          <p:cNvSpPr>
            <a:spLocks noGrp="1"/>
          </p:cNvSpPr>
          <p:nvPr>
            <p:ph type="body" idx="13"/>
          </p:nvPr>
        </p:nvSpPr>
        <p:spPr/>
        <p:txBody>
          <a:bodyPr/>
          <a:lstStyle/>
          <a:p>
            <a:endParaRPr lang="nl-BE"/>
          </a:p>
        </p:txBody>
      </p:sp>
      <p:pic>
        <p:nvPicPr>
          <p:cNvPr id="7" name="Picture 6" descr="Graphical user interface, text&#10;&#10;Description automatically generated">
            <a:extLst>
              <a:ext uri="{FF2B5EF4-FFF2-40B4-BE49-F238E27FC236}">
                <a16:creationId xmlns:a16="http://schemas.microsoft.com/office/drawing/2014/main" id="{0F4C41CB-7F95-4FCF-A263-00EEDE051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059764"/>
            <a:ext cx="6525434" cy="3456201"/>
          </a:xfrm>
          <a:prstGeom prst="rect">
            <a:avLst/>
          </a:prstGeom>
        </p:spPr>
      </p:pic>
    </p:spTree>
    <p:extLst>
      <p:ext uri="{BB962C8B-B14F-4D97-AF65-F5344CB8AC3E}">
        <p14:creationId xmlns:p14="http://schemas.microsoft.com/office/powerpoint/2010/main" val="369731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05D4-F030-4BCB-BC0B-B97759566233}"/>
              </a:ext>
            </a:extLst>
          </p:cNvPr>
          <p:cNvSpPr>
            <a:spLocks noGrp="1"/>
          </p:cNvSpPr>
          <p:nvPr>
            <p:ph type="title"/>
          </p:nvPr>
        </p:nvSpPr>
        <p:spPr/>
        <p:txBody>
          <a:bodyPr/>
          <a:lstStyle/>
          <a:p>
            <a:r>
              <a:rPr lang="en-US" dirty="0"/>
              <a:t>Creating our own EDR</a:t>
            </a:r>
            <a:endParaRPr lang="nl-BE" dirty="0"/>
          </a:p>
        </p:txBody>
      </p:sp>
      <p:sp>
        <p:nvSpPr>
          <p:cNvPr id="3" name="Footer Placeholder 2">
            <a:extLst>
              <a:ext uri="{FF2B5EF4-FFF2-40B4-BE49-F238E27FC236}">
                <a16:creationId xmlns:a16="http://schemas.microsoft.com/office/drawing/2014/main" id="{6EE9D747-F697-4C76-83EB-FE9F2FA160E5}"/>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C5E7AFB8-E01C-452C-BFEB-5038AE8FC544}"/>
              </a:ext>
            </a:extLst>
          </p:cNvPr>
          <p:cNvSpPr>
            <a:spLocks noGrp="1"/>
          </p:cNvSpPr>
          <p:nvPr>
            <p:ph type="sldNum" sz="quarter" idx="12"/>
          </p:nvPr>
        </p:nvSpPr>
        <p:spPr/>
        <p:txBody>
          <a:bodyPr/>
          <a:lstStyle/>
          <a:p>
            <a:r>
              <a:rPr lang="en-PH"/>
              <a:t> |  </a:t>
            </a:r>
            <a:fld id="{98F196BF-1FF5-4EA3-B968-1D725D81CA33}" type="slidenum">
              <a:rPr lang="en-PH" smtClean="0"/>
              <a:pPr/>
              <a:t>18</a:t>
            </a:fld>
            <a:endParaRPr lang="en-PH"/>
          </a:p>
        </p:txBody>
      </p:sp>
      <p:sp>
        <p:nvSpPr>
          <p:cNvPr id="5" name="Text Placeholder 4">
            <a:extLst>
              <a:ext uri="{FF2B5EF4-FFF2-40B4-BE49-F238E27FC236}">
                <a16:creationId xmlns:a16="http://schemas.microsoft.com/office/drawing/2014/main" id="{58BAB21A-8646-4102-9EF0-1B5081A683BF}"/>
              </a:ext>
            </a:extLst>
          </p:cNvPr>
          <p:cNvSpPr>
            <a:spLocks noGrp="1"/>
          </p:cNvSpPr>
          <p:nvPr>
            <p:ph type="body" idx="13"/>
          </p:nvPr>
        </p:nvSpPr>
        <p:spPr/>
        <p:txBody>
          <a:bodyPr/>
          <a:lstStyle/>
          <a:p>
            <a:r>
              <a:rPr lang="en-US" dirty="0"/>
              <a:t>Thanks to Ethical Chaos - </a:t>
            </a:r>
            <a:r>
              <a:rPr lang="en-US" dirty="0" err="1"/>
              <a:t>SylantStrike</a:t>
            </a:r>
            <a:r>
              <a:rPr lang="en-US" dirty="0"/>
              <a:t> </a:t>
            </a:r>
            <a:endParaRPr lang="nl-BE" dirty="0"/>
          </a:p>
        </p:txBody>
      </p:sp>
      <p:pic>
        <p:nvPicPr>
          <p:cNvPr id="7" name="Picture 6">
            <a:extLst>
              <a:ext uri="{FF2B5EF4-FFF2-40B4-BE49-F238E27FC236}">
                <a16:creationId xmlns:a16="http://schemas.microsoft.com/office/drawing/2014/main" id="{26E3A7F9-2B02-4944-9682-4B1E29AA3BFE}"/>
              </a:ext>
            </a:extLst>
          </p:cNvPr>
          <p:cNvPicPr>
            <a:picLocks noChangeAspect="1"/>
          </p:cNvPicPr>
          <p:nvPr/>
        </p:nvPicPr>
        <p:blipFill>
          <a:blip r:embed="rId2"/>
          <a:stretch>
            <a:fillRect/>
          </a:stretch>
        </p:blipFill>
        <p:spPr>
          <a:xfrm>
            <a:off x="158816" y="987574"/>
            <a:ext cx="8931399" cy="2982847"/>
          </a:xfrm>
          <a:prstGeom prst="rect">
            <a:avLst/>
          </a:prstGeom>
        </p:spPr>
      </p:pic>
    </p:spTree>
    <p:extLst>
      <p:ext uri="{BB962C8B-B14F-4D97-AF65-F5344CB8AC3E}">
        <p14:creationId xmlns:p14="http://schemas.microsoft.com/office/powerpoint/2010/main" val="146655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CF0-6B5A-4718-B3E2-D963795B47B1}"/>
              </a:ext>
            </a:extLst>
          </p:cNvPr>
          <p:cNvSpPr>
            <a:spLocks noGrp="1"/>
          </p:cNvSpPr>
          <p:nvPr>
            <p:ph type="title"/>
          </p:nvPr>
        </p:nvSpPr>
        <p:spPr/>
        <p:txBody>
          <a:bodyPr/>
          <a:lstStyle/>
          <a:p>
            <a:r>
              <a:rPr lang="en-US" dirty="0"/>
              <a:t>Battle testing our EDR</a:t>
            </a:r>
            <a:endParaRPr lang="nl-BE" dirty="0"/>
          </a:p>
        </p:txBody>
      </p:sp>
      <p:sp>
        <p:nvSpPr>
          <p:cNvPr id="3" name="Footer Placeholder 2">
            <a:extLst>
              <a:ext uri="{FF2B5EF4-FFF2-40B4-BE49-F238E27FC236}">
                <a16:creationId xmlns:a16="http://schemas.microsoft.com/office/drawing/2014/main" id="{BA92E203-5DEE-4A38-9D76-2A0C564A0914}"/>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043AB3D0-CBFC-49B8-ACA9-30A93DCE0B55}"/>
              </a:ext>
            </a:extLst>
          </p:cNvPr>
          <p:cNvSpPr>
            <a:spLocks noGrp="1"/>
          </p:cNvSpPr>
          <p:nvPr>
            <p:ph type="sldNum" sz="quarter" idx="12"/>
          </p:nvPr>
        </p:nvSpPr>
        <p:spPr/>
        <p:txBody>
          <a:bodyPr/>
          <a:lstStyle/>
          <a:p>
            <a:r>
              <a:rPr lang="en-PH"/>
              <a:t> |  </a:t>
            </a:r>
            <a:fld id="{98F196BF-1FF5-4EA3-B968-1D725D81CA33}" type="slidenum">
              <a:rPr lang="en-PH" smtClean="0"/>
              <a:pPr/>
              <a:t>19</a:t>
            </a:fld>
            <a:endParaRPr lang="en-PH"/>
          </a:p>
        </p:txBody>
      </p:sp>
      <p:pic>
        <p:nvPicPr>
          <p:cNvPr id="7" name="Picture 6">
            <a:extLst>
              <a:ext uri="{FF2B5EF4-FFF2-40B4-BE49-F238E27FC236}">
                <a16:creationId xmlns:a16="http://schemas.microsoft.com/office/drawing/2014/main" id="{F7F55CC6-DB23-4E57-8C59-CCB43B126F8B}"/>
              </a:ext>
            </a:extLst>
          </p:cNvPr>
          <p:cNvPicPr>
            <a:picLocks noChangeAspect="1"/>
          </p:cNvPicPr>
          <p:nvPr/>
        </p:nvPicPr>
        <p:blipFill>
          <a:blip r:embed="rId2"/>
          <a:stretch>
            <a:fillRect/>
          </a:stretch>
        </p:blipFill>
        <p:spPr>
          <a:xfrm>
            <a:off x="62565" y="744980"/>
            <a:ext cx="7738711" cy="1158557"/>
          </a:xfrm>
          <a:prstGeom prst="rect">
            <a:avLst/>
          </a:prstGeom>
        </p:spPr>
      </p:pic>
      <p:pic>
        <p:nvPicPr>
          <p:cNvPr id="9" name="Picture 8">
            <a:extLst>
              <a:ext uri="{FF2B5EF4-FFF2-40B4-BE49-F238E27FC236}">
                <a16:creationId xmlns:a16="http://schemas.microsoft.com/office/drawing/2014/main" id="{3FEB3B0A-7671-409D-A936-579BFA121517}"/>
              </a:ext>
            </a:extLst>
          </p:cNvPr>
          <p:cNvPicPr>
            <a:picLocks noChangeAspect="1"/>
          </p:cNvPicPr>
          <p:nvPr/>
        </p:nvPicPr>
        <p:blipFill>
          <a:blip r:embed="rId3"/>
          <a:stretch>
            <a:fillRect/>
          </a:stretch>
        </p:blipFill>
        <p:spPr>
          <a:xfrm>
            <a:off x="62565" y="1959468"/>
            <a:ext cx="2954955" cy="2868426"/>
          </a:xfrm>
          <a:prstGeom prst="rect">
            <a:avLst/>
          </a:prstGeom>
        </p:spPr>
      </p:pic>
      <p:pic>
        <p:nvPicPr>
          <p:cNvPr id="18" name="Picture 17" descr="Text&#10;&#10;Description automatically generated">
            <a:extLst>
              <a:ext uri="{FF2B5EF4-FFF2-40B4-BE49-F238E27FC236}">
                <a16:creationId xmlns:a16="http://schemas.microsoft.com/office/drawing/2014/main" id="{95C1765B-7D7F-4B5E-967C-C92986CEE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591" y="2053657"/>
            <a:ext cx="4712318" cy="2225724"/>
          </a:xfrm>
          <a:prstGeom prst="rect">
            <a:avLst/>
          </a:prstGeom>
        </p:spPr>
      </p:pic>
    </p:spTree>
    <p:extLst>
      <p:ext uri="{BB962C8B-B14F-4D97-AF65-F5344CB8AC3E}">
        <p14:creationId xmlns:p14="http://schemas.microsoft.com/office/powerpoint/2010/main" val="25781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1"/>
          </p:nvPr>
        </p:nvSpPr>
        <p:spPr>
          <a:xfrm>
            <a:off x="251520" y="985102"/>
            <a:ext cx="3816424" cy="2859613"/>
          </a:xfrm>
        </p:spPr>
        <p:txBody>
          <a:bodyPr>
            <a:normAutofit fontScale="92500" lnSpcReduction="10000"/>
          </a:bodyPr>
          <a:lstStyle/>
          <a:p>
            <a:pPr marL="285743" indent="-285743">
              <a:buBlip>
                <a:blip r:embed="rId2"/>
              </a:buBlip>
            </a:pPr>
            <a:r>
              <a:rPr lang="en-PH" dirty="0"/>
              <a:t>Jean-François Maes</a:t>
            </a:r>
            <a:br>
              <a:rPr lang="en-PH" dirty="0"/>
            </a:br>
            <a:endParaRPr lang="en-PH" dirty="0"/>
          </a:p>
          <a:p>
            <a:pPr marL="285743" indent="-285743">
              <a:buBlip>
                <a:blip r:embed="rId2"/>
              </a:buBlip>
            </a:pPr>
            <a:r>
              <a:rPr lang="en-PH" dirty="0"/>
              <a:t>Innovating the Red Team solution since 2020</a:t>
            </a:r>
          </a:p>
          <a:p>
            <a:endParaRPr lang="en-PH" dirty="0"/>
          </a:p>
          <a:p>
            <a:pPr marL="285743" indent="-285743">
              <a:buBlip>
                <a:blip r:embed="rId2"/>
              </a:buBlip>
            </a:pPr>
            <a:r>
              <a:rPr lang="en-PH" dirty="0"/>
              <a:t>Creator of </a:t>
            </a:r>
            <a:r>
              <a:rPr lang="en-PH" dirty="0" err="1"/>
              <a:t>redteamer.tips</a:t>
            </a:r>
            <a:endParaRPr lang="en-PH" dirty="0"/>
          </a:p>
          <a:p>
            <a:pPr marL="285743" indent="-285743">
              <a:buBlip>
                <a:blip r:embed="rId2"/>
              </a:buBlip>
            </a:pPr>
            <a:endParaRPr lang="en-PH" dirty="0"/>
          </a:p>
          <a:p>
            <a:pPr marL="285743" indent="-285743">
              <a:buBlip>
                <a:blip r:embed="rId2"/>
              </a:buBlip>
            </a:pPr>
            <a:r>
              <a:rPr lang="en-PH" dirty="0"/>
              <a:t>Host of the voices of infosec podcast</a:t>
            </a:r>
          </a:p>
          <a:p>
            <a:pPr marL="285743" indent="-285743">
              <a:buBlip>
                <a:blip r:embed="rId2"/>
              </a:buBlip>
            </a:pPr>
            <a:endParaRPr lang="en-PH" dirty="0"/>
          </a:p>
          <a:p>
            <a:pPr marL="285743" indent="-285743">
              <a:buBlip>
                <a:blip r:embed="rId2"/>
              </a:buBlip>
            </a:pPr>
            <a:r>
              <a:rPr lang="en-PH" dirty="0"/>
              <a:t>Contributor to SANS SEC560 and SEC699</a:t>
            </a:r>
          </a:p>
          <a:p>
            <a:pPr marL="285743" indent="-285743">
              <a:buBlip>
                <a:blip r:embed="rId2"/>
              </a:buBlip>
            </a:pPr>
            <a:endParaRPr lang="en-PH" dirty="0"/>
          </a:p>
          <a:p>
            <a:pPr marL="285743" indent="-285743">
              <a:buBlip>
                <a:blip r:embed="rId2"/>
              </a:buBlip>
            </a:pPr>
            <a:r>
              <a:rPr lang="en-PH" dirty="0"/>
              <a:t>SEC699: Purple team tactics Instructor</a:t>
            </a:r>
          </a:p>
          <a:p>
            <a:pPr marL="285743" indent="-285743">
              <a:buBlip>
                <a:blip r:embed="rId2"/>
              </a:buBlip>
            </a:pPr>
            <a:endParaRPr lang="en-PH" dirty="0"/>
          </a:p>
          <a:p>
            <a:pPr marL="285743" indent="-285743">
              <a:buBlip>
                <a:blip r:embed="rId2"/>
              </a:buBlip>
            </a:pPr>
            <a:r>
              <a:rPr lang="en-PH" dirty="0"/>
              <a:t>Devourer of chicken and other proteins</a:t>
            </a:r>
          </a:p>
          <a:p>
            <a:pPr marL="285743" indent="-285743">
              <a:buBlip>
                <a:blip r:embed="rId2"/>
              </a:buBlip>
            </a:pPr>
            <a:endParaRPr lang="en-PH" dirty="0"/>
          </a:p>
          <a:p>
            <a:pPr marL="285743" indent="-285743">
              <a:buBlip>
                <a:blip r:embed="rId2"/>
              </a:buBlip>
            </a:pPr>
            <a:r>
              <a:rPr lang="en-PH" dirty="0"/>
              <a:t>#RedTeamFit</a:t>
            </a:r>
          </a:p>
          <a:p>
            <a:endParaRPr lang="en-PH" dirty="0"/>
          </a:p>
          <a:p>
            <a:pPr marL="285743" indent="-285743">
              <a:buBlip>
                <a:blip r:embed="rId2"/>
              </a:buBlip>
            </a:pPr>
            <a:endParaRPr lang="en-PH" dirty="0"/>
          </a:p>
        </p:txBody>
      </p:sp>
      <p:sp>
        <p:nvSpPr>
          <p:cNvPr id="4" name="Title 3"/>
          <p:cNvSpPr>
            <a:spLocks noGrp="1"/>
          </p:cNvSpPr>
          <p:nvPr>
            <p:ph type="title"/>
          </p:nvPr>
        </p:nvSpPr>
        <p:spPr>
          <a:xfrm>
            <a:off x="251520" y="267495"/>
            <a:ext cx="3816424" cy="538498"/>
          </a:xfrm>
        </p:spPr>
        <p:txBody>
          <a:bodyPr/>
          <a:lstStyle/>
          <a:p>
            <a:r>
              <a:rPr lang="en-PH"/>
              <a:t># </a:t>
            </a:r>
            <a:r>
              <a:rPr lang="en-PH" err="1"/>
              <a:t>Whoami</a:t>
            </a:r>
            <a:endParaRPr lang="en-PH"/>
          </a:p>
        </p:txBody>
      </p:sp>
      <p:pic>
        <p:nvPicPr>
          <p:cNvPr id="14" name="Picture Placeholder 13">
            <a:extLst>
              <a:ext uri="{FF2B5EF4-FFF2-40B4-BE49-F238E27FC236}">
                <a16:creationId xmlns:a16="http://schemas.microsoft.com/office/drawing/2014/main" id="{2086CDC9-F51C-4A69-BA0F-32E91141981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7140" r="17140"/>
          <a:stretch>
            <a:fillRect/>
          </a:stretch>
        </p:blipFill>
        <p:spPr/>
      </p:pic>
    </p:spTree>
    <p:extLst>
      <p:ext uri="{BB962C8B-B14F-4D97-AF65-F5344CB8AC3E}">
        <p14:creationId xmlns:p14="http://schemas.microsoft.com/office/powerpoint/2010/main" val="240686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7658-BE6B-4F7F-9D6A-4DC411C1615E}"/>
              </a:ext>
            </a:extLst>
          </p:cNvPr>
          <p:cNvSpPr>
            <a:spLocks noGrp="1"/>
          </p:cNvSpPr>
          <p:nvPr>
            <p:ph type="title"/>
          </p:nvPr>
        </p:nvSpPr>
        <p:spPr/>
        <p:txBody>
          <a:bodyPr/>
          <a:lstStyle/>
          <a:p>
            <a:r>
              <a:rPr lang="en-US" dirty="0"/>
              <a:t>“Quick” Win! Messing with creation flags!</a:t>
            </a:r>
            <a:endParaRPr lang="nl-BE" dirty="0"/>
          </a:p>
        </p:txBody>
      </p:sp>
      <p:sp>
        <p:nvSpPr>
          <p:cNvPr id="3" name="Footer Placeholder 2">
            <a:extLst>
              <a:ext uri="{FF2B5EF4-FFF2-40B4-BE49-F238E27FC236}">
                <a16:creationId xmlns:a16="http://schemas.microsoft.com/office/drawing/2014/main" id="{B71713C3-0FCA-4DBD-A0BD-EE9E3F8F1875}"/>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FAA8DB0B-9418-4148-83A4-D8C3814AD6B9}"/>
              </a:ext>
            </a:extLst>
          </p:cNvPr>
          <p:cNvSpPr>
            <a:spLocks noGrp="1"/>
          </p:cNvSpPr>
          <p:nvPr>
            <p:ph type="sldNum" sz="quarter" idx="12"/>
          </p:nvPr>
        </p:nvSpPr>
        <p:spPr/>
        <p:txBody>
          <a:bodyPr/>
          <a:lstStyle/>
          <a:p>
            <a:r>
              <a:rPr lang="en-PH"/>
              <a:t> |  </a:t>
            </a:r>
            <a:fld id="{98F196BF-1FF5-4EA3-B968-1D725D81CA33}" type="slidenum">
              <a:rPr lang="en-PH" smtClean="0"/>
              <a:pPr/>
              <a:t>20</a:t>
            </a:fld>
            <a:endParaRPr lang="en-PH"/>
          </a:p>
        </p:txBody>
      </p:sp>
      <p:pic>
        <p:nvPicPr>
          <p:cNvPr id="7" name="Picture 6">
            <a:extLst>
              <a:ext uri="{FF2B5EF4-FFF2-40B4-BE49-F238E27FC236}">
                <a16:creationId xmlns:a16="http://schemas.microsoft.com/office/drawing/2014/main" id="{A6AF8A2E-8C6B-48CD-94CC-B6F330092E0D}"/>
              </a:ext>
            </a:extLst>
          </p:cNvPr>
          <p:cNvPicPr>
            <a:picLocks noChangeAspect="1"/>
          </p:cNvPicPr>
          <p:nvPr/>
        </p:nvPicPr>
        <p:blipFill>
          <a:blip r:embed="rId2"/>
          <a:stretch>
            <a:fillRect/>
          </a:stretch>
        </p:blipFill>
        <p:spPr>
          <a:xfrm>
            <a:off x="251520" y="923549"/>
            <a:ext cx="6051433" cy="992146"/>
          </a:xfrm>
          <a:prstGeom prst="rect">
            <a:avLst/>
          </a:prstGeom>
        </p:spPr>
      </p:pic>
      <p:graphicFrame>
        <p:nvGraphicFramePr>
          <p:cNvPr id="9" name="Table 9">
            <a:extLst>
              <a:ext uri="{FF2B5EF4-FFF2-40B4-BE49-F238E27FC236}">
                <a16:creationId xmlns:a16="http://schemas.microsoft.com/office/drawing/2014/main" id="{D4E87FE6-3806-4289-A8C0-D3936F72D50C}"/>
              </a:ext>
            </a:extLst>
          </p:cNvPr>
          <p:cNvGraphicFramePr>
            <a:graphicFrameLocks noGrp="1"/>
          </p:cNvGraphicFramePr>
          <p:nvPr>
            <p:extLst>
              <p:ext uri="{D42A27DB-BD31-4B8C-83A1-F6EECF244321}">
                <p14:modId xmlns:p14="http://schemas.microsoft.com/office/powerpoint/2010/main" val="4261514238"/>
              </p:ext>
            </p:extLst>
          </p:nvPr>
        </p:nvGraphicFramePr>
        <p:xfrm>
          <a:off x="100194" y="2086276"/>
          <a:ext cx="8000198" cy="1051560"/>
        </p:xfrm>
        <a:graphic>
          <a:graphicData uri="http://schemas.openxmlformats.org/drawingml/2006/table">
            <a:tbl>
              <a:tblPr firstRow="1" bandRow="1">
                <a:tableStyleId>{2D5ABB26-0587-4C30-8999-92F81FD0307C}</a:tableStyleId>
              </a:tblPr>
              <a:tblGrid>
                <a:gridCol w="4000099">
                  <a:extLst>
                    <a:ext uri="{9D8B030D-6E8A-4147-A177-3AD203B41FA5}">
                      <a16:colId xmlns:a16="http://schemas.microsoft.com/office/drawing/2014/main" val="1805688079"/>
                    </a:ext>
                  </a:extLst>
                </a:gridCol>
                <a:gridCol w="4000099">
                  <a:extLst>
                    <a:ext uri="{9D8B030D-6E8A-4147-A177-3AD203B41FA5}">
                      <a16:colId xmlns:a16="http://schemas.microsoft.com/office/drawing/2014/main" val="1735451900"/>
                    </a:ext>
                  </a:extLst>
                </a:gridCol>
              </a:tblGrid>
              <a:tr h="182153">
                <a:tc>
                  <a:txBody>
                    <a:bodyPr/>
                    <a:lstStyle/>
                    <a:p>
                      <a:pPr algn="l" fontAlgn="t"/>
                      <a:r>
                        <a:rPr lang="en-US" sz="900" b="1" dirty="0">
                          <a:effectLst/>
                        </a:rPr>
                        <a:t>PROC_THREAD_ATTRIBUTE_PARENT_PROCESS</a:t>
                      </a:r>
                      <a:endParaRPr lang="en-US" sz="900" dirty="0">
                        <a:effectLst/>
                      </a:endParaRPr>
                    </a:p>
                  </a:txBody>
                  <a:tcPr/>
                </a:tc>
                <a:tc>
                  <a:txBody>
                    <a:bodyPr/>
                    <a:lstStyle/>
                    <a:p>
                      <a:pPr algn="l" fontAlgn="t"/>
                      <a:r>
                        <a:rPr lang="en-US" sz="900" dirty="0">
                          <a:effectLst/>
                        </a:rPr>
                        <a:t>The </a:t>
                      </a:r>
                      <a:r>
                        <a:rPr lang="en-US" sz="900" i="1" dirty="0" err="1">
                          <a:effectLst/>
                        </a:rPr>
                        <a:t>lpValue</a:t>
                      </a:r>
                      <a:r>
                        <a:rPr lang="en-US" sz="900" dirty="0">
                          <a:effectLst/>
                        </a:rPr>
                        <a:t> parameter is a pointer to a handle to a process to use instead of the calling process as the parent for the process being created. The process to use must have the </a:t>
                      </a:r>
                      <a:r>
                        <a:rPr lang="en-US" sz="900" b="1" dirty="0">
                          <a:effectLst/>
                        </a:rPr>
                        <a:t>PROCESS_CREATE_PROCESS</a:t>
                      </a:r>
                      <a:r>
                        <a:rPr lang="en-US" sz="900" dirty="0">
                          <a:effectLst/>
                        </a:rPr>
                        <a:t> access </a:t>
                      </a:r>
                      <a:r>
                        <a:rPr lang="en-US" sz="900" dirty="0" err="1">
                          <a:effectLst/>
                        </a:rPr>
                        <a:t>right.Attributes</a:t>
                      </a:r>
                      <a:r>
                        <a:rPr lang="en-US" sz="900" dirty="0">
                          <a:effectLst/>
                        </a:rPr>
                        <a:t> inherited from the specified process include handles, the device map, processor affinity, priority, quotas, the process token, and job object. (Note that some attributes such as the debug port will come from the creating process, not the process specified by this handle.)</a:t>
                      </a:r>
                    </a:p>
                  </a:txBody>
                  <a:tcPr/>
                </a:tc>
                <a:extLst>
                  <a:ext uri="{0D108BD9-81ED-4DB2-BD59-A6C34878D82A}">
                    <a16:rowId xmlns:a16="http://schemas.microsoft.com/office/drawing/2014/main" val="3216452585"/>
                  </a:ext>
                </a:extLst>
              </a:tr>
            </a:tbl>
          </a:graphicData>
        </a:graphic>
      </p:graphicFrame>
      <p:sp>
        <p:nvSpPr>
          <p:cNvPr id="10" name="TextBox 9">
            <a:extLst>
              <a:ext uri="{FF2B5EF4-FFF2-40B4-BE49-F238E27FC236}">
                <a16:creationId xmlns:a16="http://schemas.microsoft.com/office/drawing/2014/main" id="{313DF979-7D11-46C5-BB54-71684236673D}"/>
              </a:ext>
            </a:extLst>
          </p:cNvPr>
          <p:cNvSpPr txBox="1"/>
          <p:nvPr/>
        </p:nvSpPr>
        <p:spPr>
          <a:xfrm>
            <a:off x="0" y="4004108"/>
            <a:ext cx="7786839" cy="261610"/>
          </a:xfrm>
          <a:prstGeom prst="rect">
            <a:avLst/>
          </a:prstGeom>
          <a:noFill/>
        </p:spPr>
        <p:txBody>
          <a:bodyPr wrap="square" rtlCol="0">
            <a:spAutoFit/>
          </a:bodyPr>
          <a:lstStyle/>
          <a:p>
            <a:r>
              <a:rPr lang="en-US" sz="1050" dirty="0"/>
              <a:t>Source: </a:t>
            </a:r>
            <a:r>
              <a:rPr lang="en-US" sz="1050" dirty="0">
                <a:hlinkClick r:id="rId3"/>
              </a:rPr>
              <a:t>https://docs.microsoft.com/en-us/windows/win32/api/processthreadsapi/nf-processthreadsapi-updateprocthreadattribute</a:t>
            </a:r>
            <a:endParaRPr lang="nl-BE" sz="1050" dirty="0"/>
          </a:p>
        </p:txBody>
      </p:sp>
    </p:spTree>
    <p:extLst>
      <p:ext uri="{BB962C8B-B14F-4D97-AF65-F5344CB8AC3E}">
        <p14:creationId xmlns:p14="http://schemas.microsoft.com/office/powerpoint/2010/main" val="22799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EAF4-1B9D-4B87-976E-FF455942504B}"/>
              </a:ext>
            </a:extLst>
          </p:cNvPr>
          <p:cNvSpPr>
            <a:spLocks noGrp="1"/>
          </p:cNvSpPr>
          <p:nvPr>
            <p:ph type="title"/>
          </p:nvPr>
        </p:nvSpPr>
        <p:spPr/>
        <p:txBody>
          <a:bodyPr/>
          <a:lstStyle/>
          <a:p>
            <a:r>
              <a:rPr lang="en-US" dirty="0" err="1"/>
              <a:t>Demoloader</a:t>
            </a:r>
            <a:r>
              <a:rPr lang="en-US" dirty="0"/>
              <a:t> with and without creation flag shenanigans </a:t>
            </a:r>
            <a:endParaRPr lang="nl-BE" dirty="0"/>
          </a:p>
        </p:txBody>
      </p:sp>
      <p:sp>
        <p:nvSpPr>
          <p:cNvPr id="3" name="Footer Placeholder 2">
            <a:extLst>
              <a:ext uri="{FF2B5EF4-FFF2-40B4-BE49-F238E27FC236}">
                <a16:creationId xmlns:a16="http://schemas.microsoft.com/office/drawing/2014/main" id="{CC264605-A761-4041-9080-5591E3C6CC43}"/>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9A296AF1-8E47-4E8D-A459-EFA94516A58E}"/>
              </a:ext>
            </a:extLst>
          </p:cNvPr>
          <p:cNvSpPr>
            <a:spLocks noGrp="1"/>
          </p:cNvSpPr>
          <p:nvPr>
            <p:ph type="sldNum" sz="quarter" idx="12"/>
          </p:nvPr>
        </p:nvSpPr>
        <p:spPr/>
        <p:txBody>
          <a:bodyPr/>
          <a:lstStyle/>
          <a:p>
            <a:r>
              <a:rPr lang="en-PH"/>
              <a:t> |  </a:t>
            </a:r>
            <a:fld id="{98F196BF-1FF5-4EA3-B968-1D725D81CA33}" type="slidenum">
              <a:rPr lang="en-PH" smtClean="0"/>
              <a:pPr/>
              <a:t>21</a:t>
            </a:fld>
            <a:endParaRPr lang="en-PH"/>
          </a:p>
        </p:txBody>
      </p:sp>
      <p:pic>
        <p:nvPicPr>
          <p:cNvPr id="7" name="Picture 6">
            <a:extLst>
              <a:ext uri="{FF2B5EF4-FFF2-40B4-BE49-F238E27FC236}">
                <a16:creationId xmlns:a16="http://schemas.microsoft.com/office/drawing/2014/main" id="{BE5E92A4-C60D-428F-9D59-75B3074B5FC7}"/>
              </a:ext>
            </a:extLst>
          </p:cNvPr>
          <p:cNvPicPr>
            <a:picLocks noChangeAspect="1"/>
          </p:cNvPicPr>
          <p:nvPr/>
        </p:nvPicPr>
        <p:blipFill>
          <a:blip r:embed="rId2"/>
          <a:stretch>
            <a:fillRect/>
          </a:stretch>
        </p:blipFill>
        <p:spPr>
          <a:xfrm>
            <a:off x="142215" y="757942"/>
            <a:ext cx="4001462" cy="2081569"/>
          </a:xfrm>
          <a:prstGeom prst="rect">
            <a:avLst/>
          </a:prstGeom>
        </p:spPr>
      </p:pic>
      <p:pic>
        <p:nvPicPr>
          <p:cNvPr id="9" name="Picture 8">
            <a:extLst>
              <a:ext uri="{FF2B5EF4-FFF2-40B4-BE49-F238E27FC236}">
                <a16:creationId xmlns:a16="http://schemas.microsoft.com/office/drawing/2014/main" id="{341847C1-B12B-4D92-A6CB-6078BB0A0964}"/>
              </a:ext>
            </a:extLst>
          </p:cNvPr>
          <p:cNvPicPr>
            <a:picLocks noChangeAspect="1"/>
          </p:cNvPicPr>
          <p:nvPr/>
        </p:nvPicPr>
        <p:blipFill>
          <a:blip r:embed="rId3"/>
          <a:stretch>
            <a:fillRect/>
          </a:stretch>
        </p:blipFill>
        <p:spPr>
          <a:xfrm>
            <a:off x="5000325" y="870446"/>
            <a:ext cx="3752530" cy="1856560"/>
          </a:xfrm>
          <a:prstGeom prst="rect">
            <a:avLst/>
          </a:prstGeom>
        </p:spPr>
      </p:pic>
      <p:pic>
        <p:nvPicPr>
          <p:cNvPr id="11" name="Picture 10">
            <a:extLst>
              <a:ext uri="{FF2B5EF4-FFF2-40B4-BE49-F238E27FC236}">
                <a16:creationId xmlns:a16="http://schemas.microsoft.com/office/drawing/2014/main" id="{CCAF67E8-2B36-4A5F-96F0-4D2373AE062A}"/>
              </a:ext>
            </a:extLst>
          </p:cNvPr>
          <p:cNvPicPr>
            <a:picLocks noChangeAspect="1"/>
          </p:cNvPicPr>
          <p:nvPr/>
        </p:nvPicPr>
        <p:blipFill>
          <a:blip r:embed="rId4"/>
          <a:stretch>
            <a:fillRect/>
          </a:stretch>
        </p:blipFill>
        <p:spPr>
          <a:xfrm>
            <a:off x="2359514" y="2674068"/>
            <a:ext cx="4409528" cy="1839530"/>
          </a:xfrm>
          <a:prstGeom prst="rect">
            <a:avLst/>
          </a:prstGeom>
        </p:spPr>
      </p:pic>
    </p:spTree>
    <p:extLst>
      <p:ext uri="{BB962C8B-B14F-4D97-AF65-F5344CB8AC3E}">
        <p14:creationId xmlns:p14="http://schemas.microsoft.com/office/powerpoint/2010/main" val="214271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4A0A-1951-4924-B52B-E9A6581A8CB4}"/>
              </a:ext>
            </a:extLst>
          </p:cNvPr>
          <p:cNvSpPr>
            <a:spLocks noGrp="1"/>
          </p:cNvSpPr>
          <p:nvPr>
            <p:ph type="title"/>
          </p:nvPr>
        </p:nvSpPr>
        <p:spPr/>
        <p:txBody>
          <a:bodyPr/>
          <a:lstStyle/>
          <a:p>
            <a:r>
              <a:rPr lang="en-US" dirty="0"/>
              <a:t>Creating a program to protect our Demo from our EDR</a:t>
            </a:r>
            <a:endParaRPr lang="nl-BE" dirty="0"/>
          </a:p>
        </p:txBody>
      </p:sp>
      <p:sp>
        <p:nvSpPr>
          <p:cNvPr id="3" name="Footer Placeholder 2">
            <a:extLst>
              <a:ext uri="{FF2B5EF4-FFF2-40B4-BE49-F238E27FC236}">
                <a16:creationId xmlns:a16="http://schemas.microsoft.com/office/drawing/2014/main" id="{EC768F82-1931-4452-80F2-32D637B1CDAC}"/>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15B997EA-DE7A-4786-8D68-0DFD981A931E}"/>
              </a:ext>
            </a:extLst>
          </p:cNvPr>
          <p:cNvSpPr>
            <a:spLocks noGrp="1"/>
          </p:cNvSpPr>
          <p:nvPr>
            <p:ph type="sldNum" sz="quarter" idx="12"/>
          </p:nvPr>
        </p:nvSpPr>
        <p:spPr/>
        <p:txBody>
          <a:bodyPr/>
          <a:lstStyle/>
          <a:p>
            <a:r>
              <a:rPr lang="en-PH"/>
              <a:t> |  </a:t>
            </a:r>
            <a:fld id="{98F196BF-1FF5-4EA3-B968-1D725D81CA33}" type="slidenum">
              <a:rPr lang="en-PH" smtClean="0"/>
              <a:pPr/>
              <a:t>22</a:t>
            </a:fld>
            <a:endParaRPr lang="en-PH"/>
          </a:p>
        </p:txBody>
      </p:sp>
      <p:sp>
        <p:nvSpPr>
          <p:cNvPr id="5" name="Text Placeholder 4">
            <a:extLst>
              <a:ext uri="{FF2B5EF4-FFF2-40B4-BE49-F238E27FC236}">
                <a16:creationId xmlns:a16="http://schemas.microsoft.com/office/drawing/2014/main" id="{2ED0944A-BD7B-4FBD-B205-ADFEADCE4E5F}"/>
              </a:ext>
            </a:extLst>
          </p:cNvPr>
          <p:cNvSpPr>
            <a:spLocks noGrp="1"/>
          </p:cNvSpPr>
          <p:nvPr>
            <p:ph type="body" idx="13"/>
          </p:nvPr>
        </p:nvSpPr>
        <p:spPr/>
        <p:txBody>
          <a:bodyPr/>
          <a:lstStyle/>
          <a:p>
            <a:r>
              <a:rPr lang="en-US" dirty="0"/>
              <a:t>Doing some managed to unmanaged memory gymnastics</a:t>
            </a:r>
            <a:endParaRPr lang="nl-BE" dirty="0"/>
          </a:p>
        </p:txBody>
      </p:sp>
      <p:pic>
        <p:nvPicPr>
          <p:cNvPr id="9" name="Picture 8">
            <a:extLst>
              <a:ext uri="{FF2B5EF4-FFF2-40B4-BE49-F238E27FC236}">
                <a16:creationId xmlns:a16="http://schemas.microsoft.com/office/drawing/2014/main" id="{74648F80-753E-4911-94C3-0A15731500D3}"/>
              </a:ext>
            </a:extLst>
          </p:cNvPr>
          <p:cNvPicPr>
            <a:picLocks noChangeAspect="1"/>
          </p:cNvPicPr>
          <p:nvPr/>
        </p:nvPicPr>
        <p:blipFill>
          <a:blip r:embed="rId2"/>
          <a:stretch>
            <a:fillRect/>
          </a:stretch>
        </p:blipFill>
        <p:spPr>
          <a:xfrm>
            <a:off x="251520" y="1053965"/>
            <a:ext cx="8048240" cy="2645997"/>
          </a:xfrm>
          <a:prstGeom prst="rect">
            <a:avLst/>
          </a:prstGeom>
        </p:spPr>
      </p:pic>
    </p:spTree>
    <p:extLst>
      <p:ext uri="{BB962C8B-B14F-4D97-AF65-F5344CB8AC3E}">
        <p14:creationId xmlns:p14="http://schemas.microsoft.com/office/powerpoint/2010/main" val="32097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4A0A-1951-4924-B52B-E9A6581A8CB4}"/>
              </a:ext>
            </a:extLst>
          </p:cNvPr>
          <p:cNvSpPr>
            <a:spLocks noGrp="1"/>
          </p:cNvSpPr>
          <p:nvPr>
            <p:ph type="title"/>
          </p:nvPr>
        </p:nvSpPr>
        <p:spPr/>
        <p:txBody>
          <a:bodyPr/>
          <a:lstStyle/>
          <a:p>
            <a:r>
              <a:rPr lang="en-US" dirty="0"/>
              <a:t>Creating a program to protect our Demo from our EDR</a:t>
            </a:r>
            <a:endParaRPr lang="nl-BE" dirty="0"/>
          </a:p>
        </p:txBody>
      </p:sp>
      <p:sp>
        <p:nvSpPr>
          <p:cNvPr id="3" name="Footer Placeholder 2">
            <a:extLst>
              <a:ext uri="{FF2B5EF4-FFF2-40B4-BE49-F238E27FC236}">
                <a16:creationId xmlns:a16="http://schemas.microsoft.com/office/drawing/2014/main" id="{EC768F82-1931-4452-80F2-32D637B1CDAC}"/>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15B997EA-DE7A-4786-8D68-0DFD981A931E}"/>
              </a:ext>
            </a:extLst>
          </p:cNvPr>
          <p:cNvSpPr>
            <a:spLocks noGrp="1"/>
          </p:cNvSpPr>
          <p:nvPr>
            <p:ph type="sldNum" sz="quarter" idx="12"/>
          </p:nvPr>
        </p:nvSpPr>
        <p:spPr/>
        <p:txBody>
          <a:bodyPr/>
          <a:lstStyle/>
          <a:p>
            <a:r>
              <a:rPr lang="en-PH"/>
              <a:t> |  </a:t>
            </a:r>
            <a:fld id="{98F196BF-1FF5-4EA3-B968-1D725D81CA33}" type="slidenum">
              <a:rPr lang="en-PH" smtClean="0"/>
              <a:pPr/>
              <a:t>23</a:t>
            </a:fld>
            <a:endParaRPr lang="en-PH"/>
          </a:p>
        </p:txBody>
      </p:sp>
      <p:sp>
        <p:nvSpPr>
          <p:cNvPr id="5" name="Text Placeholder 4">
            <a:extLst>
              <a:ext uri="{FF2B5EF4-FFF2-40B4-BE49-F238E27FC236}">
                <a16:creationId xmlns:a16="http://schemas.microsoft.com/office/drawing/2014/main" id="{2ED0944A-BD7B-4FBD-B205-ADFEADCE4E5F}"/>
              </a:ext>
            </a:extLst>
          </p:cNvPr>
          <p:cNvSpPr>
            <a:spLocks noGrp="1"/>
          </p:cNvSpPr>
          <p:nvPr>
            <p:ph type="body" idx="13"/>
          </p:nvPr>
        </p:nvSpPr>
        <p:spPr/>
        <p:txBody>
          <a:bodyPr/>
          <a:lstStyle/>
          <a:p>
            <a:r>
              <a:rPr lang="en-US" dirty="0"/>
              <a:t>Writing the magic attributes</a:t>
            </a:r>
            <a:endParaRPr lang="nl-BE" dirty="0"/>
          </a:p>
        </p:txBody>
      </p:sp>
      <p:pic>
        <p:nvPicPr>
          <p:cNvPr id="7" name="Picture 6">
            <a:extLst>
              <a:ext uri="{FF2B5EF4-FFF2-40B4-BE49-F238E27FC236}">
                <a16:creationId xmlns:a16="http://schemas.microsoft.com/office/drawing/2014/main" id="{22206E16-9B2B-48C6-AC80-364B547DDD46}"/>
              </a:ext>
            </a:extLst>
          </p:cNvPr>
          <p:cNvPicPr>
            <a:picLocks noChangeAspect="1"/>
          </p:cNvPicPr>
          <p:nvPr/>
        </p:nvPicPr>
        <p:blipFill>
          <a:blip r:embed="rId2"/>
          <a:stretch>
            <a:fillRect/>
          </a:stretch>
        </p:blipFill>
        <p:spPr>
          <a:xfrm>
            <a:off x="285412" y="1128637"/>
            <a:ext cx="7022892" cy="3296730"/>
          </a:xfrm>
          <a:prstGeom prst="rect">
            <a:avLst/>
          </a:prstGeom>
        </p:spPr>
      </p:pic>
    </p:spTree>
    <p:extLst>
      <p:ext uri="{BB962C8B-B14F-4D97-AF65-F5344CB8AC3E}">
        <p14:creationId xmlns:p14="http://schemas.microsoft.com/office/powerpoint/2010/main" val="412760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4A0A-1951-4924-B52B-E9A6581A8CB4}"/>
              </a:ext>
            </a:extLst>
          </p:cNvPr>
          <p:cNvSpPr>
            <a:spLocks noGrp="1"/>
          </p:cNvSpPr>
          <p:nvPr>
            <p:ph type="title"/>
          </p:nvPr>
        </p:nvSpPr>
        <p:spPr/>
        <p:txBody>
          <a:bodyPr/>
          <a:lstStyle/>
          <a:p>
            <a:r>
              <a:rPr lang="en-US" dirty="0"/>
              <a:t>Creating a program to protect our Demo from our EDR</a:t>
            </a:r>
            <a:endParaRPr lang="nl-BE" dirty="0"/>
          </a:p>
        </p:txBody>
      </p:sp>
      <p:sp>
        <p:nvSpPr>
          <p:cNvPr id="3" name="Footer Placeholder 2">
            <a:extLst>
              <a:ext uri="{FF2B5EF4-FFF2-40B4-BE49-F238E27FC236}">
                <a16:creationId xmlns:a16="http://schemas.microsoft.com/office/drawing/2014/main" id="{EC768F82-1931-4452-80F2-32D637B1CDAC}"/>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15B997EA-DE7A-4786-8D68-0DFD981A931E}"/>
              </a:ext>
            </a:extLst>
          </p:cNvPr>
          <p:cNvSpPr>
            <a:spLocks noGrp="1"/>
          </p:cNvSpPr>
          <p:nvPr>
            <p:ph type="sldNum" sz="quarter" idx="12"/>
          </p:nvPr>
        </p:nvSpPr>
        <p:spPr/>
        <p:txBody>
          <a:bodyPr/>
          <a:lstStyle/>
          <a:p>
            <a:r>
              <a:rPr lang="en-PH"/>
              <a:t> |  </a:t>
            </a:r>
            <a:fld id="{98F196BF-1FF5-4EA3-B968-1D725D81CA33}" type="slidenum">
              <a:rPr lang="en-PH" smtClean="0"/>
              <a:pPr/>
              <a:t>24</a:t>
            </a:fld>
            <a:endParaRPr lang="en-PH"/>
          </a:p>
        </p:txBody>
      </p:sp>
      <p:sp>
        <p:nvSpPr>
          <p:cNvPr id="5" name="Text Placeholder 4">
            <a:extLst>
              <a:ext uri="{FF2B5EF4-FFF2-40B4-BE49-F238E27FC236}">
                <a16:creationId xmlns:a16="http://schemas.microsoft.com/office/drawing/2014/main" id="{2ED0944A-BD7B-4FBD-B205-ADFEADCE4E5F}"/>
              </a:ext>
            </a:extLst>
          </p:cNvPr>
          <p:cNvSpPr>
            <a:spLocks noGrp="1"/>
          </p:cNvSpPr>
          <p:nvPr>
            <p:ph type="body" idx="13"/>
          </p:nvPr>
        </p:nvSpPr>
        <p:spPr/>
        <p:txBody>
          <a:bodyPr/>
          <a:lstStyle/>
          <a:p>
            <a:r>
              <a:rPr lang="en-US" dirty="0"/>
              <a:t>Creating the process</a:t>
            </a:r>
            <a:endParaRPr lang="nl-BE" dirty="0"/>
          </a:p>
        </p:txBody>
      </p:sp>
      <p:pic>
        <p:nvPicPr>
          <p:cNvPr id="8" name="Picture 7">
            <a:extLst>
              <a:ext uri="{FF2B5EF4-FFF2-40B4-BE49-F238E27FC236}">
                <a16:creationId xmlns:a16="http://schemas.microsoft.com/office/drawing/2014/main" id="{B5DC8C5A-3BB1-4F4D-9EEB-F7339E99E50F}"/>
              </a:ext>
            </a:extLst>
          </p:cNvPr>
          <p:cNvPicPr>
            <a:picLocks noChangeAspect="1"/>
          </p:cNvPicPr>
          <p:nvPr/>
        </p:nvPicPr>
        <p:blipFill>
          <a:blip r:embed="rId2"/>
          <a:stretch>
            <a:fillRect/>
          </a:stretch>
        </p:blipFill>
        <p:spPr>
          <a:xfrm>
            <a:off x="251520" y="1262187"/>
            <a:ext cx="8335478" cy="1910214"/>
          </a:xfrm>
          <a:prstGeom prst="rect">
            <a:avLst/>
          </a:prstGeom>
        </p:spPr>
      </p:pic>
    </p:spTree>
    <p:extLst>
      <p:ext uri="{BB962C8B-B14F-4D97-AF65-F5344CB8AC3E}">
        <p14:creationId xmlns:p14="http://schemas.microsoft.com/office/powerpoint/2010/main" val="327766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CF0-6B5A-4718-B3E2-D963795B47B1}"/>
              </a:ext>
            </a:extLst>
          </p:cNvPr>
          <p:cNvSpPr>
            <a:spLocks noGrp="1"/>
          </p:cNvSpPr>
          <p:nvPr>
            <p:ph type="title"/>
          </p:nvPr>
        </p:nvSpPr>
        <p:spPr/>
        <p:txBody>
          <a:bodyPr/>
          <a:lstStyle/>
          <a:p>
            <a:r>
              <a:rPr lang="en-US" dirty="0"/>
              <a:t>Battle testing our EDR vs our protected demo…</a:t>
            </a:r>
            <a:endParaRPr lang="nl-BE" dirty="0"/>
          </a:p>
        </p:txBody>
      </p:sp>
      <p:sp>
        <p:nvSpPr>
          <p:cNvPr id="3" name="Footer Placeholder 2">
            <a:extLst>
              <a:ext uri="{FF2B5EF4-FFF2-40B4-BE49-F238E27FC236}">
                <a16:creationId xmlns:a16="http://schemas.microsoft.com/office/drawing/2014/main" id="{BA92E203-5DEE-4A38-9D76-2A0C564A0914}"/>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043AB3D0-CBFC-49B8-ACA9-30A93DCE0B55}"/>
              </a:ext>
            </a:extLst>
          </p:cNvPr>
          <p:cNvSpPr>
            <a:spLocks noGrp="1"/>
          </p:cNvSpPr>
          <p:nvPr>
            <p:ph type="sldNum" sz="quarter" idx="12"/>
          </p:nvPr>
        </p:nvSpPr>
        <p:spPr/>
        <p:txBody>
          <a:bodyPr/>
          <a:lstStyle/>
          <a:p>
            <a:r>
              <a:rPr lang="en-PH"/>
              <a:t> |  </a:t>
            </a:r>
            <a:fld id="{98F196BF-1FF5-4EA3-B968-1D725D81CA33}" type="slidenum">
              <a:rPr lang="en-PH" smtClean="0"/>
              <a:pPr/>
              <a:t>25</a:t>
            </a:fld>
            <a:endParaRPr lang="en-PH"/>
          </a:p>
        </p:txBody>
      </p:sp>
      <p:pic>
        <p:nvPicPr>
          <p:cNvPr id="6" name="Picture 5">
            <a:extLst>
              <a:ext uri="{FF2B5EF4-FFF2-40B4-BE49-F238E27FC236}">
                <a16:creationId xmlns:a16="http://schemas.microsoft.com/office/drawing/2014/main" id="{CD0377C5-893F-46A8-9BF6-860F3834CFA8}"/>
              </a:ext>
            </a:extLst>
          </p:cNvPr>
          <p:cNvPicPr>
            <a:picLocks noChangeAspect="1"/>
          </p:cNvPicPr>
          <p:nvPr/>
        </p:nvPicPr>
        <p:blipFill>
          <a:blip r:embed="rId2"/>
          <a:stretch>
            <a:fillRect/>
          </a:stretch>
        </p:blipFill>
        <p:spPr>
          <a:xfrm>
            <a:off x="7697284" y="2636068"/>
            <a:ext cx="1133475" cy="1247775"/>
          </a:xfrm>
          <a:prstGeom prst="rect">
            <a:avLst/>
          </a:prstGeom>
        </p:spPr>
      </p:pic>
      <p:pic>
        <p:nvPicPr>
          <p:cNvPr id="10" name="Picture 9">
            <a:extLst>
              <a:ext uri="{FF2B5EF4-FFF2-40B4-BE49-F238E27FC236}">
                <a16:creationId xmlns:a16="http://schemas.microsoft.com/office/drawing/2014/main" id="{53103652-CD94-4D2A-B279-E7F429CE8594}"/>
              </a:ext>
            </a:extLst>
          </p:cNvPr>
          <p:cNvPicPr>
            <a:picLocks noChangeAspect="1"/>
          </p:cNvPicPr>
          <p:nvPr/>
        </p:nvPicPr>
        <p:blipFill>
          <a:blip r:embed="rId3"/>
          <a:stretch>
            <a:fillRect/>
          </a:stretch>
        </p:blipFill>
        <p:spPr>
          <a:xfrm>
            <a:off x="274320" y="783429"/>
            <a:ext cx="8595360" cy="799854"/>
          </a:xfrm>
          <a:prstGeom prst="rect">
            <a:avLst/>
          </a:prstGeom>
        </p:spPr>
      </p:pic>
      <p:pic>
        <p:nvPicPr>
          <p:cNvPr id="12" name="Picture 11">
            <a:extLst>
              <a:ext uri="{FF2B5EF4-FFF2-40B4-BE49-F238E27FC236}">
                <a16:creationId xmlns:a16="http://schemas.microsoft.com/office/drawing/2014/main" id="{7CE9FA05-C796-41DC-B669-3D48FF030255}"/>
              </a:ext>
            </a:extLst>
          </p:cNvPr>
          <p:cNvPicPr>
            <a:picLocks noChangeAspect="1"/>
          </p:cNvPicPr>
          <p:nvPr/>
        </p:nvPicPr>
        <p:blipFill>
          <a:blip r:embed="rId4"/>
          <a:stretch>
            <a:fillRect/>
          </a:stretch>
        </p:blipFill>
        <p:spPr>
          <a:xfrm>
            <a:off x="274320" y="1574234"/>
            <a:ext cx="8811928" cy="930795"/>
          </a:xfrm>
          <a:prstGeom prst="rect">
            <a:avLst/>
          </a:prstGeom>
        </p:spPr>
      </p:pic>
      <p:pic>
        <p:nvPicPr>
          <p:cNvPr id="14" name="Picture 13">
            <a:extLst>
              <a:ext uri="{FF2B5EF4-FFF2-40B4-BE49-F238E27FC236}">
                <a16:creationId xmlns:a16="http://schemas.microsoft.com/office/drawing/2014/main" id="{DE8C993E-E981-42E2-BEDF-4414A283B0B3}"/>
              </a:ext>
            </a:extLst>
          </p:cNvPr>
          <p:cNvPicPr>
            <a:picLocks noChangeAspect="1"/>
          </p:cNvPicPr>
          <p:nvPr/>
        </p:nvPicPr>
        <p:blipFill>
          <a:blip r:embed="rId5"/>
          <a:stretch>
            <a:fillRect/>
          </a:stretch>
        </p:blipFill>
        <p:spPr>
          <a:xfrm>
            <a:off x="251520" y="2571750"/>
            <a:ext cx="6564429" cy="939507"/>
          </a:xfrm>
          <a:prstGeom prst="rect">
            <a:avLst/>
          </a:prstGeom>
        </p:spPr>
      </p:pic>
    </p:spTree>
    <p:extLst>
      <p:ext uri="{BB962C8B-B14F-4D97-AF65-F5344CB8AC3E}">
        <p14:creationId xmlns:p14="http://schemas.microsoft.com/office/powerpoint/2010/main" val="23036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373C-C08D-4284-9303-97AF7293F77A}"/>
              </a:ext>
            </a:extLst>
          </p:cNvPr>
          <p:cNvSpPr>
            <a:spLocks noGrp="1"/>
          </p:cNvSpPr>
          <p:nvPr>
            <p:ph type="title"/>
          </p:nvPr>
        </p:nvSpPr>
        <p:spPr/>
        <p:txBody>
          <a:bodyPr/>
          <a:lstStyle/>
          <a:p>
            <a:r>
              <a:rPr lang="en-US" dirty="0"/>
              <a:t>(un)fortunately, vendors caught on to this trick quickly</a:t>
            </a:r>
            <a:endParaRPr lang="nl-BE" dirty="0"/>
          </a:p>
        </p:txBody>
      </p:sp>
      <p:sp>
        <p:nvSpPr>
          <p:cNvPr id="3" name="Footer Placeholder 2">
            <a:extLst>
              <a:ext uri="{FF2B5EF4-FFF2-40B4-BE49-F238E27FC236}">
                <a16:creationId xmlns:a16="http://schemas.microsoft.com/office/drawing/2014/main" id="{4FAB5EF1-CBFB-48C7-9740-D60FF26BDBBD}"/>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1EA8F6BE-A303-47E8-A8DF-EC82EB6F26BD}"/>
              </a:ext>
            </a:extLst>
          </p:cNvPr>
          <p:cNvSpPr>
            <a:spLocks noGrp="1"/>
          </p:cNvSpPr>
          <p:nvPr>
            <p:ph type="sldNum" sz="quarter" idx="12"/>
          </p:nvPr>
        </p:nvSpPr>
        <p:spPr/>
        <p:txBody>
          <a:bodyPr/>
          <a:lstStyle/>
          <a:p>
            <a:r>
              <a:rPr lang="en-PH"/>
              <a:t> |  </a:t>
            </a:r>
            <a:fld id="{98F196BF-1FF5-4EA3-B968-1D725D81CA33}" type="slidenum">
              <a:rPr lang="en-PH" smtClean="0"/>
              <a:pPr/>
              <a:t>26</a:t>
            </a:fld>
            <a:endParaRPr lang="en-PH"/>
          </a:p>
        </p:txBody>
      </p:sp>
      <p:sp>
        <p:nvSpPr>
          <p:cNvPr id="5" name="Text Placeholder 4">
            <a:extLst>
              <a:ext uri="{FF2B5EF4-FFF2-40B4-BE49-F238E27FC236}">
                <a16:creationId xmlns:a16="http://schemas.microsoft.com/office/drawing/2014/main" id="{26083548-44AB-4A69-90FA-A33E4B971D60}"/>
              </a:ext>
            </a:extLst>
          </p:cNvPr>
          <p:cNvSpPr>
            <a:spLocks noGrp="1"/>
          </p:cNvSpPr>
          <p:nvPr>
            <p:ph type="body" idx="13"/>
          </p:nvPr>
        </p:nvSpPr>
        <p:spPr/>
        <p:txBody>
          <a:bodyPr/>
          <a:lstStyle/>
          <a:p>
            <a:endParaRPr lang="nl-BE" dirty="0"/>
          </a:p>
        </p:txBody>
      </p:sp>
      <p:pic>
        <p:nvPicPr>
          <p:cNvPr id="6" name="Picture 5">
            <a:extLst>
              <a:ext uri="{FF2B5EF4-FFF2-40B4-BE49-F238E27FC236}">
                <a16:creationId xmlns:a16="http://schemas.microsoft.com/office/drawing/2014/main" id="{204515FB-E129-45AF-A6CA-7E327289E68F}"/>
              </a:ext>
            </a:extLst>
          </p:cNvPr>
          <p:cNvPicPr>
            <a:picLocks noChangeAspect="1"/>
          </p:cNvPicPr>
          <p:nvPr/>
        </p:nvPicPr>
        <p:blipFill>
          <a:blip r:embed="rId2"/>
          <a:stretch>
            <a:fillRect/>
          </a:stretch>
        </p:blipFill>
        <p:spPr>
          <a:xfrm>
            <a:off x="135899" y="1132625"/>
            <a:ext cx="3548497" cy="3360185"/>
          </a:xfrm>
          <a:prstGeom prst="rect">
            <a:avLst/>
          </a:prstGeom>
        </p:spPr>
      </p:pic>
      <p:pic>
        <p:nvPicPr>
          <p:cNvPr id="7" name="Picture 6">
            <a:extLst>
              <a:ext uri="{FF2B5EF4-FFF2-40B4-BE49-F238E27FC236}">
                <a16:creationId xmlns:a16="http://schemas.microsoft.com/office/drawing/2014/main" id="{084B558F-9FB3-4863-9661-28FD51828E96}"/>
              </a:ext>
            </a:extLst>
          </p:cNvPr>
          <p:cNvPicPr>
            <a:picLocks noChangeAspect="1"/>
          </p:cNvPicPr>
          <p:nvPr/>
        </p:nvPicPr>
        <p:blipFill>
          <a:blip r:embed="rId3"/>
          <a:stretch>
            <a:fillRect/>
          </a:stretch>
        </p:blipFill>
        <p:spPr>
          <a:xfrm>
            <a:off x="4090737" y="1051321"/>
            <a:ext cx="2450352" cy="1521338"/>
          </a:xfrm>
          <a:prstGeom prst="rect">
            <a:avLst/>
          </a:prstGeom>
        </p:spPr>
      </p:pic>
      <p:pic>
        <p:nvPicPr>
          <p:cNvPr id="8" name="Picture 7">
            <a:extLst>
              <a:ext uri="{FF2B5EF4-FFF2-40B4-BE49-F238E27FC236}">
                <a16:creationId xmlns:a16="http://schemas.microsoft.com/office/drawing/2014/main" id="{30E145F4-665A-4FCD-B604-5D7556C31950}"/>
              </a:ext>
            </a:extLst>
          </p:cNvPr>
          <p:cNvPicPr>
            <a:picLocks noChangeAspect="1"/>
          </p:cNvPicPr>
          <p:nvPr/>
        </p:nvPicPr>
        <p:blipFill>
          <a:blip r:embed="rId4"/>
          <a:stretch>
            <a:fillRect/>
          </a:stretch>
        </p:blipFill>
        <p:spPr>
          <a:xfrm>
            <a:off x="4071913" y="2636406"/>
            <a:ext cx="2469176" cy="1794060"/>
          </a:xfrm>
          <a:prstGeom prst="rect">
            <a:avLst/>
          </a:prstGeom>
        </p:spPr>
      </p:pic>
    </p:spTree>
    <p:extLst>
      <p:ext uri="{BB962C8B-B14F-4D97-AF65-F5344CB8AC3E}">
        <p14:creationId xmlns:p14="http://schemas.microsoft.com/office/powerpoint/2010/main" val="151806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93355-3DF6-4F8E-97D6-27F490585DBC}"/>
              </a:ext>
            </a:extLst>
          </p:cNvPr>
          <p:cNvSpPr>
            <a:spLocks noGrp="1"/>
          </p:cNvSpPr>
          <p:nvPr>
            <p:ph type="title"/>
          </p:nvPr>
        </p:nvSpPr>
        <p:spPr/>
        <p:txBody>
          <a:bodyPr/>
          <a:lstStyle/>
          <a:p>
            <a:r>
              <a:rPr lang="en-US" dirty="0"/>
              <a:t>Disadvantages of P/Invoke</a:t>
            </a:r>
            <a:endParaRPr lang="nl-BE" dirty="0"/>
          </a:p>
        </p:txBody>
      </p:sp>
      <p:sp>
        <p:nvSpPr>
          <p:cNvPr id="3" name="Footer Placeholder 2">
            <a:extLst>
              <a:ext uri="{FF2B5EF4-FFF2-40B4-BE49-F238E27FC236}">
                <a16:creationId xmlns:a16="http://schemas.microsoft.com/office/drawing/2014/main" id="{8026BD97-F31D-43FF-B678-09FA1B39C718}"/>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26774741-A71C-44A1-B586-EC3444EB4421}"/>
              </a:ext>
            </a:extLst>
          </p:cNvPr>
          <p:cNvSpPr>
            <a:spLocks noGrp="1"/>
          </p:cNvSpPr>
          <p:nvPr>
            <p:ph type="sldNum" sz="quarter" idx="12"/>
          </p:nvPr>
        </p:nvSpPr>
        <p:spPr/>
        <p:txBody>
          <a:bodyPr/>
          <a:lstStyle/>
          <a:p>
            <a:r>
              <a:rPr lang="en-PH"/>
              <a:t> |  </a:t>
            </a:r>
            <a:fld id="{98F196BF-1FF5-4EA3-B968-1D725D81CA33}" type="slidenum">
              <a:rPr lang="en-PH" smtClean="0"/>
              <a:pPr/>
              <a:t>27</a:t>
            </a:fld>
            <a:endParaRPr lang="en-PH"/>
          </a:p>
        </p:txBody>
      </p:sp>
      <p:sp>
        <p:nvSpPr>
          <p:cNvPr id="5" name="Text Placeholder 4">
            <a:extLst>
              <a:ext uri="{FF2B5EF4-FFF2-40B4-BE49-F238E27FC236}">
                <a16:creationId xmlns:a16="http://schemas.microsoft.com/office/drawing/2014/main" id="{7387D44B-EE7C-4B79-A765-89E246C69819}"/>
              </a:ext>
            </a:extLst>
          </p:cNvPr>
          <p:cNvSpPr>
            <a:spLocks noGrp="1"/>
          </p:cNvSpPr>
          <p:nvPr>
            <p:ph type="body" idx="13"/>
          </p:nvPr>
        </p:nvSpPr>
        <p:spPr/>
        <p:txBody>
          <a:bodyPr/>
          <a:lstStyle/>
          <a:p>
            <a:r>
              <a:rPr lang="en-US" dirty="0"/>
              <a:t>Quoting the </a:t>
            </a:r>
            <a:r>
              <a:rPr lang="en-US" dirty="0" err="1"/>
              <a:t>wover</a:t>
            </a:r>
            <a:endParaRPr lang="nl-BE" dirty="0"/>
          </a:p>
        </p:txBody>
      </p:sp>
      <p:sp>
        <p:nvSpPr>
          <p:cNvPr id="7" name="TextBox 6">
            <a:extLst>
              <a:ext uri="{FF2B5EF4-FFF2-40B4-BE49-F238E27FC236}">
                <a16:creationId xmlns:a16="http://schemas.microsoft.com/office/drawing/2014/main" id="{233E2EC4-D84E-4612-9697-E08D24C7F0B5}"/>
              </a:ext>
            </a:extLst>
          </p:cNvPr>
          <p:cNvSpPr txBox="1"/>
          <p:nvPr/>
        </p:nvSpPr>
        <p:spPr>
          <a:xfrm>
            <a:off x="251520" y="1121097"/>
            <a:ext cx="8420842" cy="1723549"/>
          </a:xfrm>
          <a:prstGeom prst="rect">
            <a:avLst/>
          </a:prstGeom>
          <a:noFill/>
        </p:spPr>
        <p:txBody>
          <a:bodyPr wrap="square">
            <a:spAutoFit/>
          </a:bodyPr>
          <a:lstStyle/>
          <a:p>
            <a:pPr algn="just"/>
            <a:r>
              <a:rPr lang="en-US" sz="1400" dirty="0"/>
              <a:t>.NET provides a mechanism called Platform Invoke </a:t>
            </a:r>
          </a:p>
          <a:p>
            <a:pPr algn="just"/>
            <a:r>
              <a:rPr lang="en-US" sz="1400" dirty="0"/>
              <a:t>(commonly known as P/Invoke) that allows .NET applications to access data and APIs in unmanaged libraries (DLLs). </a:t>
            </a:r>
          </a:p>
          <a:p>
            <a:pPr algn="just"/>
            <a:endParaRPr lang="en-US" sz="1400" dirty="0"/>
          </a:p>
          <a:p>
            <a:pPr algn="just"/>
            <a:r>
              <a:rPr lang="en-US" sz="1400" dirty="0"/>
              <a:t>By using P/Invoke, a C# developer may easily make calls to the standard Windows APIs.</a:t>
            </a:r>
          </a:p>
          <a:p>
            <a:pPr algn="just"/>
            <a:endParaRPr lang="en-US" dirty="0"/>
          </a:p>
          <a:p>
            <a:pPr algn="just"/>
            <a:endParaRPr lang="nl-BE" dirty="0"/>
          </a:p>
        </p:txBody>
      </p:sp>
      <p:sp>
        <p:nvSpPr>
          <p:cNvPr id="9" name="TextBox 8">
            <a:extLst>
              <a:ext uri="{FF2B5EF4-FFF2-40B4-BE49-F238E27FC236}">
                <a16:creationId xmlns:a16="http://schemas.microsoft.com/office/drawing/2014/main" id="{E28ECF69-EF50-4CF6-9D98-8DD1CC05D5C2}"/>
              </a:ext>
            </a:extLst>
          </p:cNvPr>
          <p:cNvSpPr txBox="1"/>
          <p:nvPr/>
        </p:nvSpPr>
        <p:spPr>
          <a:xfrm>
            <a:off x="251520" y="2447766"/>
            <a:ext cx="8762539" cy="738664"/>
          </a:xfrm>
          <a:prstGeom prst="rect">
            <a:avLst/>
          </a:prstGeom>
          <a:noFill/>
        </p:spPr>
        <p:txBody>
          <a:bodyPr wrap="square">
            <a:spAutoFit/>
          </a:bodyPr>
          <a:lstStyle/>
          <a:p>
            <a:pPr algn="just"/>
            <a:r>
              <a:rPr lang="en-US" sz="1400" dirty="0"/>
              <a:t>If you use P/Invoke to call kernel32!CreateRemoteThread then your executable’s IAT will include a static reference to that function, telling everybody that it wants to perform the suspicious behavior of injecting code into a different process.</a:t>
            </a:r>
            <a:endParaRPr lang="nl-BE" sz="1400" dirty="0"/>
          </a:p>
        </p:txBody>
      </p:sp>
      <p:sp>
        <p:nvSpPr>
          <p:cNvPr id="11" name="TextBox 10">
            <a:extLst>
              <a:ext uri="{FF2B5EF4-FFF2-40B4-BE49-F238E27FC236}">
                <a16:creationId xmlns:a16="http://schemas.microsoft.com/office/drawing/2014/main" id="{3C9523D5-51DA-43C3-AA48-30378E57C4F8}"/>
              </a:ext>
            </a:extLst>
          </p:cNvPr>
          <p:cNvSpPr txBox="1"/>
          <p:nvPr/>
        </p:nvSpPr>
        <p:spPr>
          <a:xfrm>
            <a:off x="251520" y="3276694"/>
            <a:ext cx="8892480" cy="523220"/>
          </a:xfrm>
          <a:prstGeom prst="rect">
            <a:avLst/>
          </a:prstGeom>
          <a:noFill/>
        </p:spPr>
        <p:txBody>
          <a:bodyPr wrap="square">
            <a:spAutoFit/>
          </a:bodyPr>
          <a:lstStyle/>
          <a:p>
            <a:pPr algn="just"/>
            <a:r>
              <a:rPr lang="en-US" sz="1400" dirty="0"/>
              <a:t>If the endpoint security product running on the target machine is monitoring API calls (such as via API Hooking), then any calls made via P/Invoke may be detected by the product.</a:t>
            </a:r>
            <a:endParaRPr lang="nl-BE" sz="1400" dirty="0"/>
          </a:p>
        </p:txBody>
      </p:sp>
    </p:spTree>
    <p:extLst>
      <p:ext uri="{BB962C8B-B14F-4D97-AF65-F5344CB8AC3E}">
        <p14:creationId xmlns:p14="http://schemas.microsoft.com/office/powerpoint/2010/main" val="29851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150B-466D-4B1C-95B6-D4B1F9E45140}"/>
              </a:ext>
            </a:extLst>
          </p:cNvPr>
          <p:cNvSpPr>
            <a:spLocks noGrp="1"/>
          </p:cNvSpPr>
          <p:nvPr>
            <p:ph type="title"/>
          </p:nvPr>
        </p:nvSpPr>
        <p:spPr/>
        <p:txBody>
          <a:bodyPr/>
          <a:lstStyle/>
          <a:p>
            <a:r>
              <a:rPr lang="en-US" dirty="0"/>
              <a:t>Why use D/Invoke</a:t>
            </a:r>
            <a:endParaRPr lang="nl-BE" dirty="0"/>
          </a:p>
        </p:txBody>
      </p:sp>
      <p:sp>
        <p:nvSpPr>
          <p:cNvPr id="3" name="Footer Placeholder 2">
            <a:extLst>
              <a:ext uri="{FF2B5EF4-FFF2-40B4-BE49-F238E27FC236}">
                <a16:creationId xmlns:a16="http://schemas.microsoft.com/office/drawing/2014/main" id="{2551F8AE-547A-4545-B397-D2400D58C10C}"/>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36A94A44-C59E-4DC0-8361-52E5AABDDDBB}"/>
              </a:ext>
            </a:extLst>
          </p:cNvPr>
          <p:cNvSpPr>
            <a:spLocks noGrp="1"/>
          </p:cNvSpPr>
          <p:nvPr>
            <p:ph type="sldNum" sz="quarter" idx="12"/>
          </p:nvPr>
        </p:nvSpPr>
        <p:spPr/>
        <p:txBody>
          <a:bodyPr/>
          <a:lstStyle/>
          <a:p>
            <a:r>
              <a:rPr lang="en-PH"/>
              <a:t> |  </a:t>
            </a:r>
            <a:fld id="{98F196BF-1FF5-4EA3-B968-1D725D81CA33}" type="slidenum">
              <a:rPr lang="en-PH" smtClean="0"/>
              <a:pPr/>
              <a:t>28</a:t>
            </a:fld>
            <a:endParaRPr lang="en-PH"/>
          </a:p>
        </p:txBody>
      </p:sp>
      <p:sp>
        <p:nvSpPr>
          <p:cNvPr id="5" name="Text Placeholder 4">
            <a:extLst>
              <a:ext uri="{FF2B5EF4-FFF2-40B4-BE49-F238E27FC236}">
                <a16:creationId xmlns:a16="http://schemas.microsoft.com/office/drawing/2014/main" id="{F78C1404-2CB1-4365-8747-B3AB562A7E48}"/>
              </a:ext>
            </a:extLst>
          </p:cNvPr>
          <p:cNvSpPr>
            <a:spLocks noGrp="1"/>
          </p:cNvSpPr>
          <p:nvPr>
            <p:ph type="body" idx="13"/>
          </p:nvPr>
        </p:nvSpPr>
        <p:spPr/>
        <p:txBody>
          <a:bodyPr/>
          <a:lstStyle/>
          <a:p>
            <a:endParaRPr lang="nl-BE" dirty="0"/>
          </a:p>
        </p:txBody>
      </p:sp>
      <p:sp>
        <p:nvSpPr>
          <p:cNvPr id="6" name="TextBox 5">
            <a:extLst>
              <a:ext uri="{FF2B5EF4-FFF2-40B4-BE49-F238E27FC236}">
                <a16:creationId xmlns:a16="http://schemas.microsoft.com/office/drawing/2014/main" id="{D7ED0B1D-64B0-4AFD-9AF4-F7ACB8385DD4}"/>
              </a:ext>
            </a:extLst>
          </p:cNvPr>
          <p:cNvSpPr txBox="1"/>
          <p:nvPr/>
        </p:nvSpPr>
        <p:spPr>
          <a:xfrm>
            <a:off x="251520" y="1058779"/>
            <a:ext cx="7443878" cy="307777"/>
          </a:xfrm>
          <a:prstGeom prst="rect">
            <a:avLst/>
          </a:prstGeom>
          <a:noFill/>
        </p:spPr>
        <p:txBody>
          <a:bodyPr wrap="square" rtlCol="0">
            <a:spAutoFit/>
          </a:bodyPr>
          <a:lstStyle/>
          <a:p>
            <a:r>
              <a:rPr lang="en-US" sz="1400" dirty="0"/>
              <a:t>API imports get resolved dynamically</a:t>
            </a:r>
            <a:endParaRPr lang="nl-BE" sz="1400" dirty="0"/>
          </a:p>
        </p:txBody>
      </p:sp>
      <p:sp>
        <p:nvSpPr>
          <p:cNvPr id="7" name="TextBox 6">
            <a:extLst>
              <a:ext uri="{FF2B5EF4-FFF2-40B4-BE49-F238E27FC236}">
                <a16:creationId xmlns:a16="http://schemas.microsoft.com/office/drawing/2014/main" id="{220B7CF0-4E5E-4BA6-A16A-87C5CCBD9013}"/>
              </a:ext>
            </a:extLst>
          </p:cNvPr>
          <p:cNvSpPr txBox="1"/>
          <p:nvPr/>
        </p:nvSpPr>
        <p:spPr>
          <a:xfrm>
            <a:off x="251520" y="1357304"/>
            <a:ext cx="7443878" cy="307777"/>
          </a:xfrm>
          <a:prstGeom prst="rect">
            <a:avLst/>
          </a:prstGeom>
          <a:noFill/>
        </p:spPr>
        <p:txBody>
          <a:bodyPr wrap="square" rtlCol="0">
            <a:spAutoFit/>
          </a:bodyPr>
          <a:lstStyle/>
          <a:p>
            <a:r>
              <a:rPr lang="en-US" sz="1400" dirty="0"/>
              <a:t>Functionality to evade hooks using manual mapping, deception and </a:t>
            </a:r>
            <a:r>
              <a:rPr lang="en-US" sz="1400" dirty="0" err="1"/>
              <a:t>syscalls</a:t>
            </a:r>
            <a:r>
              <a:rPr lang="en-US" sz="1400" dirty="0"/>
              <a:t>.</a:t>
            </a:r>
            <a:endParaRPr lang="nl-BE" sz="1400" dirty="0"/>
          </a:p>
        </p:txBody>
      </p:sp>
      <p:pic>
        <p:nvPicPr>
          <p:cNvPr id="3074" name="Picture 2">
            <a:extLst>
              <a:ext uri="{FF2B5EF4-FFF2-40B4-BE49-F238E27FC236}">
                <a16:creationId xmlns:a16="http://schemas.microsoft.com/office/drawing/2014/main" id="{AD06A256-4429-45C1-9AF5-21548783E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08" y="2235218"/>
            <a:ext cx="3571875" cy="2381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43AF15-BEB9-426E-AC0E-3791BAB90315}"/>
              </a:ext>
            </a:extLst>
          </p:cNvPr>
          <p:cNvSpPr txBox="1"/>
          <p:nvPr/>
        </p:nvSpPr>
        <p:spPr>
          <a:xfrm>
            <a:off x="251520" y="1642372"/>
            <a:ext cx="7443878" cy="523220"/>
          </a:xfrm>
          <a:prstGeom prst="rect">
            <a:avLst/>
          </a:prstGeom>
          <a:noFill/>
        </p:spPr>
        <p:txBody>
          <a:bodyPr wrap="square" rtlCol="0">
            <a:spAutoFit/>
          </a:bodyPr>
          <a:lstStyle/>
          <a:p>
            <a:pPr algn="just"/>
            <a:r>
              <a:rPr lang="en-US" sz="1400" dirty="0"/>
              <a:t>Has function prototypes for a lot of the API calls common offensive tradecraft uses, and we are lazy </a:t>
            </a:r>
            <a:r>
              <a:rPr lang="en-US" sz="1400" dirty="0">
                <a:sym typeface="Wingdings" panose="05000000000000000000" pitchFamily="2" charset="2"/>
              </a:rPr>
              <a:t> </a:t>
            </a:r>
            <a:endParaRPr lang="nl-BE" sz="1400" dirty="0"/>
          </a:p>
        </p:txBody>
      </p:sp>
    </p:spTree>
    <p:extLst>
      <p:ext uri="{BB962C8B-B14F-4D97-AF65-F5344CB8AC3E}">
        <p14:creationId xmlns:p14="http://schemas.microsoft.com/office/powerpoint/2010/main" val="357632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1EFE-5EDA-426E-9F39-BFF4B54CF9FC}"/>
              </a:ext>
            </a:extLst>
          </p:cNvPr>
          <p:cNvSpPr>
            <a:spLocks noGrp="1"/>
          </p:cNvSpPr>
          <p:nvPr>
            <p:ph type="title"/>
          </p:nvPr>
        </p:nvSpPr>
        <p:spPr/>
        <p:txBody>
          <a:bodyPr/>
          <a:lstStyle/>
          <a:p>
            <a:r>
              <a:rPr lang="en-US" dirty="0"/>
              <a:t>D/Invoke Primer</a:t>
            </a:r>
            <a:endParaRPr lang="nl-BE" dirty="0"/>
          </a:p>
        </p:txBody>
      </p:sp>
      <p:sp>
        <p:nvSpPr>
          <p:cNvPr id="3" name="Footer Placeholder 2">
            <a:extLst>
              <a:ext uri="{FF2B5EF4-FFF2-40B4-BE49-F238E27FC236}">
                <a16:creationId xmlns:a16="http://schemas.microsoft.com/office/drawing/2014/main" id="{AD327E69-DF54-4CDE-BF98-9D0857B1AB5C}"/>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343090E0-AC32-4703-8EAD-159B8A3686B7}"/>
              </a:ext>
            </a:extLst>
          </p:cNvPr>
          <p:cNvSpPr>
            <a:spLocks noGrp="1"/>
          </p:cNvSpPr>
          <p:nvPr>
            <p:ph type="sldNum" sz="quarter" idx="12"/>
          </p:nvPr>
        </p:nvSpPr>
        <p:spPr/>
        <p:txBody>
          <a:bodyPr/>
          <a:lstStyle/>
          <a:p>
            <a:r>
              <a:rPr lang="en-PH"/>
              <a:t> |  </a:t>
            </a:r>
            <a:fld id="{98F196BF-1FF5-4EA3-B968-1D725D81CA33}" type="slidenum">
              <a:rPr lang="en-PH" smtClean="0"/>
              <a:pPr/>
              <a:t>29</a:t>
            </a:fld>
            <a:endParaRPr lang="en-PH"/>
          </a:p>
        </p:txBody>
      </p:sp>
      <p:sp>
        <p:nvSpPr>
          <p:cNvPr id="5" name="Text Placeholder 4">
            <a:extLst>
              <a:ext uri="{FF2B5EF4-FFF2-40B4-BE49-F238E27FC236}">
                <a16:creationId xmlns:a16="http://schemas.microsoft.com/office/drawing/2014/main" id="{7260F593-095D-4417-92C0-B66A1FF6BC77}"/>
              </a:ext>
            </a:extLst>
          </p:cNvPr>
          <p:cNvSpPr>
            <a:spLocks noGrp="1"/>
          </p:cNvSpPr>
          <p:nvPr>
            <p:ph type="body" idx="13"/>
          </p:nvPr>
        </p:nvSpPr>
        <p:spPr/>
        <p:txBody>
          <a:bodyPr/>
          <a:lstStyle/>
          <a:p>
            <a:endParaRPr lang="nl-BE"/>
          </a:p>
        </p:txBody>
      </p:sp>
      <p:sp>
        <p:nvSpPr>
          <p:cNvPr id="6" name="TextBox 5">
            <a:extLst>
              <a:ext uri="{FF2B5EF4-FFF2-40B4-BE49-F238E27FC236}">
                <a16:creationId xmlns:a16="http://schemas.microsoft.com/office/drawing/2014/main" id="{9FF9FD88-0410-41EE-BC5C-0FB694688E78}"/>
              </a:ext>
            </a:extLst>
          </p:cNvPr>
          <p:cNvSpPr txBox="1"/>
          <p:nvPr/>
        </p:nvSpPr>
        <p:spPr>
          <a:xfrm>
            <a:off x="251520" y="1111845"/>
            <a:ext cx="8414885" cy="307777"/>
          </a:xfrm>
          <a:prstGeom prst="rect">
            <a:avLst/>
          </a:prstGeom>
          <a:noFill/>
        </p:spPr>
        <p:txBody>
          <a:bodyPr wrap="square" rtlCol="0">
            <a:spAutoFit/>
          </a:bodyPr>
          <a:lstStyle/>
          <a:p>
            <a:pPr algn="just"/>
            <a:r>
              <a:rPr lang="en-US" sz="1400" dirty="0" err="1"/>
              <a:t>Nuget</a:t>
            </a:r>
            <a:r>
              <a:rPr lang="en-US" sz="1400" dirty="0"/>
              <a:t> package (flagged by defender) or source code downloadable on GitHub</a:t>
            </a:r>
          </a:p>
        </p:txBody>
      </p:sp>
      <p:sp>
        <p:nvSpPr>
          <p:cNvPr id="7" name="TextBox 6">
            <a:extLst>
              <a:ext uri="{FF2B5EF4-FFF2-40B4-BE49-F238E27FC236}">
                <a16:creationId xmlns:a16="http://schemas.microsoft.com/office/drawing/2014/main" id="{2FFCCC59-0002-4C25-989B-9BE108581AB7}"/>
              </a:ext>
            </a:extLst>
          </p:cNvPr>
          <p:cNvSpPr txBox="1"/>
          <p:nvPr/>
        </p:nvSpPr>
        <p:spPr>
          <a:xfrm>
            <a:off x="251518" y="1426626"/>
            <a:ext cx="8414885" cy="307777"/>
          </a:xfrm>
          <a:prstGeom prst="rect">
            <a:avLst/>
          </a:prstGeom>
          <a:noFill/>
        </p:spPr>
        <p:txBody>
          <a:bodyPr wrap="square" rtlCol="0">
            <a:spAutoFit/>
          </a:bodyPr>
          <a:lstStyle/>
          <a:p>
            <a:r>
              <a:rPr lang="en-US" sz="1400" dirty="0"/>
              <a:t>Has a built-in injection API for process injection</a:t>
            </a:r>
          </a:p>
        </p:txBody>
      </p:sp>
      <p:sp>
        <p:nvSpPr>
          <p:cNvPr id="8" name="TextBox 7">
            <a:extLst>
              <a:ext uri="{FF2B5EF4-FFF2-40B4-BE49-F238E27FC236}">
                <a16:creationId xmlns:a16="http://schemas.microsoft.com/office/drawing/2014/main" id="{365E3B5E-C225-42E2-B034-4FAA330BCBDF}"/>
              </a:ext>
            </a:extLst>
          </p:cNvPr>
          <p:cNvSpPr txBox="1"/>
          <p:nvPr/>
        </p:nvSpPr>
        <p:spPr>
          <a:xfrm>
            <a:off x="251519" y="1741616"/>
            <a:ext cx="8414885" cy="954107"/>
          </a:xfrm>
          <a:prstGeom prst="rect">
            <a:avLst/>
          </a:prstGeom>
          <a:noFill/>
        </p:spPr>
        <p:txBody>
          <a:bodyPr wrap="square" rtlCol="0">
            <a:spAutoFit/>
          </a:bodyPr>
          <a:lstStyle/>
          <a:p>
            <a:pPr algn="just"/>
            <a:r>
              <a:rPr lang="en-US" sz="1400" dirty="0"/>
              <a:t>Capable of resolving API calls in 3 ways:</a:t>
            </a:r>
          </a:p>
          <a:p>
            <a:pPr marL="285750" indent="-285750" algn="just">
              <a:buFont typeface="Arial" panose="020B0604020202020204" pitchFamily="34" charset="0"/>
              <a:buChar char="•"/>
            </a:pPr>
            <a:r>
              <a:rPr lang="en-US" sz="1400" dirty="0"/>
              <a:t>Standard – much like P/Invoke</a:t>
            </a:r>
          </a:p>
          <a:p>
            <a:pPr marL="285750" indent="-285750" algn="just">
              <a:buFont typeface="Arial" panose="020B0604020202020204" pitchFamily="34" charset="0"/>
              <a:buChar char="•"/>
            </a:pPr>
            <a:r>
              <a:rPr lang="en-US" sz="1400" dirty="0"/>
              <a:t>Manual Mapping</a:t>
            </a:r>
          </a:p>
          <a:p>
            <a:pPr marL="285750" indent="-285750" algn="just">
              <a:buFont typeface="Arial" panose="020B0604020202020204" pitchFamily="34" charset="0"/>
              <a:buChar char="•"/>
            </a:pPr>
            <a:r>
              <a:rPr lang="en-US" sz="1400" dirty="0"/>
              <a:t>Overload Mapping</a:t>
            </a:r>
          </a:p>
        </p:txBody>
      </p:sp>
      <p:sp>
        <p:nvSpPr>
          <p:cNvPr id="9" name="TextBox 8">
            <a:extLst>
              <a:ext uri="{FF2B5EF4-FFF2-40B4-BE49-F238E27FC236}">
                <a16:creationId xmlns:a16="http://schemas.microsoft.com/office/drawing/2014/main" id="{DACFF123-9A17-4199-B8C1-4FA9CF0811DC}"/>
              </a:ext>
            </a:extLst>
          </p:cNvPr>
          <p:cNvSpPr txBox="1"/>
          <p:nvPr/>
        </p:nvSpPr>
        <p:spPr>
          <a:xfrm>
            <a:off x="251518" y="2709940"/>
            <a:ext cx="8414885" cy="307777"/>
          </a:xfrm>
          <a:prstGeom prst="rect">
            <a:avLst/>
          </a:prstGeom>
          <a:noFill/>
        </p:spPr>
        <p:txBody>
          <a:bodyPr wrap="square" rtlCol="0">
            <a:spAutoFit/>
          </a:bodyPr>
          <a:lstStyle/>
          <a:p>
            <a:r>
              <a:rPr lang="en-US" sz="1400" dirty="0"/>
              <a:t>Has a built-in injection API for process injection</a:t>
            </a:r>
          </a:p>
        </p:txBody>
      </p:sp>
      <p:pic>
        <p:nvPicPr>
          <p:cNvPr id="1026" name="Picture 2" descr="Funny Laziness Memes | Healthy Living">
            <a:extLst>
              <a:ext uri="{FF2B5EF4-FFF2-40B4-BE49-F238E27FC236}">
                <a16:creationId xmlns:a16="http://schemas.microsoft.com/office/drawing/2014/main" id="{CF7CE58F-D3A9-404E-AD84-2136476757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8608" y="1639550"/>
            <a:ext cx="3072063" cy="230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6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C064167F-C021-49EB-927B-8108ABB6849A}"/>
              </a:ext>
            </a:extLst>
          </p:cNvPr>
          <p:cNvSpPr>
            <a:spLocks noGrp="1"/>
          </p:cNvSpPr>
          <p:nvPr>
            <p:ph type="title"/>
          </p:nvPr>
        </p:nvSpPr>
        <p:spPr/>
        <p:txBody>
          <a:bodyPr/>
          <a:lstStyle/>
          <a:p>
            <a:r>
              <a:rPr lang="en-US" dirty="0"/>
              <a:t>Our Agenda</a:t>
            </a:r>
            <a:endParaRPr lang="nl-BE" dirty="0"/>
          </a:p>
        </p:txBody>
      </p:sp>
      <p:grpSp>
        <p:nvGrpSpPr>
          <p:cNvPr id="3" name="Group 2"/>
          <p:cNvGrpSpPr/>
          <p:nvPr/>
        </p:nvGrpSpPr>
        <p:grpSpPr>
          <a:xfrm>
            <a:off x="516297" y="1445464"/>
            <a:ext cx="3543632" cy="504056"/>
            <a:chOff x="524312" y="1347614"/>
            <a:chExt cx="3543632" cy="504056"/>
          </a:xfrm>
        </p:grpSpPr>
        <p:sp>
          <p:nvSpPr>
            <p:cNvPr id="4"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p:cNvSpPr txBox="1"/>
            <p:nvPr/>
          </p:nvSpPr>
          <p:spPr>
            <a:xfrm>
              <a:off x="681948" y="1347614"/>
              <a:ext cx="336952" cy="461665"/>
            </a:xfrm>
            <a:prstGeom prst="rect">
              <a:avLst/>
            </a:prstGeom>
            <a:noFill/>
          </p:spPr>
          <p:txBody>
            <a:bodyPr wrap="none" rtlCol="0">
              <a:spAutoFit/>
            </a:bodyPr>
            <a:lstStyle/>
            <a:p>
              <a:r>
                <a:rPr lang="en-PH" sz="2400" b="1">
                  <a:solidFill>
                    <a:schemeClr val="accent1"/>
                  </a:solidFill>
                </a:rPr>
                <a:t>1</a:t>
              </a:r>
            </a:p>
          </p:txBody>
        </p:sp>
        <p:sp>
          <p:nvSpPr>
            <p:cNvPr id="6" name="TextBox 5"/>
            <p:cNvSpPr txBox="1"/>
            <p:nvPr/>
          </p:nvSpPr>
          <p:spPr>
            <a:xfrm>
              <a:off x="1187624" y="1410330"/>
              <a:ext cx="2664296" cy="338554"/>
            </a:xfrm>
            <a:prstGeom prst="rect">
              <a:avLst/>
            </a:prstGeom>
            <a:noFill/>
          </p:spPr>
          <p:txBody>
            <a:bodyPr wrap="square" rtlCol="0">
              <a:spAutoFit/>
            </a:bodyPr>
            <a:lstStyle/>
            <a:p>
              <a:r>
                <a:rPr lang="en-PH" sz="1600" dirty="0"/>
                <a:t>A trip down memory lane</a:t>
              </a:r>
            </a:p>
          </p:txBody>
        </p:sp>
      </p:grpSp>
      <p:grpSp>
        <p:nvGrpSpPr>
          <p:cNvPr id="7" name="Group 6"/>
          <p:cNvGrpSpPr/>
          <p:nvPr/>
        </p:nvGrpSpPr>
        <p:grpSpPr>
          <a:xfrm>
            <a:off x="527760" y="2158364"/>
            <a:ext cx="3543632" cy="504056"/>
            <a:chOff x="524312" y="1347614"/>
            <a:chExt cx="3543632" cy="504056"/>
          </a:xfrm>
        </p:grpSpPr>
        <p:sp>
          <p:nvSpPr>
            <p:cNvPr id="8"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p:cNvSpPr txBox="1"/>
            <p:nvPr/>
          </p:nvSpPr>
          <p:spPr>
            <a:xfrm>
              <a:off x="681948" y="1347614"/>
              <a:ext cx="357790" cy="461665"/>
            </a:xfrm>
            <a:prstGeom prst="rect">
              <a:avLst/>
            </a:prstGeom>
            <a:noFill/>
          </p:spPr>
          <p:txBody>
            <a:bodyPr wrap="none" rtlCol="0">
              <a:spAutoFit/>
            </a:bodyPr>
            <a:lstStyle/>
            <a:p>
              <a:r>
                <a:rPr lang="en-PH" sz="2400" b="1">
                  <a:solidFill>
                    <a:schemeClr val="accent1"/>
                  </a:solidFill>
                </a:rPr>
                <a:t>2</a:t>
              </a:r>
            </a:p>
          </p:txBody>
        </p:sp>
        <p:sp>
          <p:nvSpPr>
            <p:cNvPr id="10" name="TextBox 9"/>
            <p:cNvSpPr txBox="1"/>
            <p:nvPr/>
          </p:nvSpPr>
          <p:spPr>
            <a:xfrm>
              <a:off x="1187624" y="1410330"/>
              <a:ext cx="2664296" cy="338554"/>
            </a:xfrm>
            <a:prstGeom prst="rect">
              <a:avLst/>
            </a:prstGeom>
            <a:noFill/>
          </p:spPr>
          <p:txBody>
            <a:bodyPr wrap="square" rtlCol="0">
              <a:spAutoFit/>
            </a:bodyPr>
            <a:lstStyle/>
            <a:p>
              <a:r>
                <a:rPr lang="en-PH" sz="1600" dirty="0"/>
                <a:t>Win32API Primer</a:t>
              </a:r>
              <a:endParaRPr lang="en-PH" sz="1400" dirty="0"/>
            </a:p>
          </p:txBody>
        </p:sp>
      </p:grpSp>
      <p:grpSp>
        <p:nvGrpSpPr>
          <p:cNvPr id="11" name="Group 10"/>
          <p:cNvGrpSpPr/>
          <p:nvPr/>
        </p:nvGrpSpPr>
        <p:grpSpPr>
          <a:xfrm>
            <a:off x="516297" y="2866962"/>
            <a:ext cx="3543632" cy="504056"/>
            <a:chOff x="524312" y="1347614"/>
            <a:chExt cx="3543632" cy="504056"/>
          </a:xfrm>
        </p:grpSpPr>
        <p:sp>
          <p:nvSpPr>
            <p:cNvPr id="12"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p:cNvSpPr txBox="1"/>
            <p:nvPr/>
          </p:nvSpPr>
          <p:spPr>
            <a:xfrm>
              <a:off x="681948" y="1347614"/>
              <a:ext cx="356188" cy="461665"/>
            </a:xfrm>
            <a:prstGeom prst="rect">
              <a:avLst/>
            </a:prstGeom>
            <a:noFill/>
          </p:spPr>
          <p:txBody>
            <a:bodyPr wrap="none" rtlCol="0">
              <a:spAutoFit/>
            </a:bodyPr>
            <a:lstStyle/>
            <a:p>
              <a:r>
                <a:rPr lang="en-PH" sz="2400" b="1">
                  <a:solidFill>
                    <a:schemeClr val="accent1"/>
                  </a:solidFill>
                </a:rPr>
                <a:t>3</a:t>
              </a:r>
            </a:p>
          </p:txBody>
        </p:sp>
        <p:sp>
          <p:nvSpPr>
            <p:cNvPr id="14" name="TextBox 13"/>
            <p:cNvSpPr txBox="1"/>
            <p:nvPr/>
          </p:nvSpPr>
          <p:spPr>
            <a:xfrm>
              <a:off x="1187624" y="1410330"/>
              <a:ext cx="2664296" cy="338554"/>
            </a:xfrm>
            <a:prstGeom prst="rect">
              <a:avLst/>
            </a:prstGeom>
            <a:noFill/>
          </p:spPr>
          <p:txBody>
            <a:bodyPr wrap="square" rtlCol="0">
              <a:spAutoFit/>
            </a:bodyPr>
            <a:lstStyle/>
            <a:p>
              <a:r>
                <a:rPr lang="en-PH" sz="1600" dirty="0"/>
                <a:t>EDRs are malware!?</a:t>
              </a:r>
              <a:endParaRPr lang="en-PH" dirty="0"/>
            </a:p>
          </p:txBody>
        </p:sp>
      </p:grpSp>
      <p:grpSp>
        <p:nvGrpSpPr>
          <p:cNvPr id="15" name="Group 14"/>
          <p:cNvGrpSpPr/>
          <p:nvPr/>
        </p:nvGrpSpPr>
        <p:grpSpPr>
          <a:xfrm>
            <a:off x="519745" y="3579862"/>
            <a:ext cx="3543632" cy="504056"/>
            <a:chOff x="524312" y="1347614"/>
            <a:chExt cx="3543632" cy="504056"/>
          </a:xfrm>
        </p:grpSpPr>
        <p:sp>
          <p:nvSpPr>
            <p:cNvPr id="16"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p:cNvSpPr txBox="1"/>
            <p:nvPr/>
          </p:nvSpPr>
          <p:spPr>
            <a:xfrm>
              <a:off x="681948" y="1347614"/>
              <a:ext cx="360996" cy="461665"/>
            </a:xfrm>
            <a:prstGeom prst="rect">
              <a:avLst/>
            </a:prstGeom>
            <a:noFill/>
          </p:spPr>
          <p:txBody>
            <a:bodyPr wrap="none" rtlCol="0">
              <a:spAutoFit/>
            </a:bodyPr>
            <a:lstStyle/>
            <a:p>
              <a:r>
                <a:rPr lang="en-PH" sz="2400" b="1">
                  <a:solidFill>
                    <a:schemeClr val="accent1"/>
                  </a:solidFill>
                </a:rPr>
                <a:t>4</a:t>
              </a:r>
            </a:p>
          </p:txBody>
        </p:sp>
        <p:sp>
          <p:nvSpPr>
            <p:cNvPr id="18" name="TextBox 17"/>
            <p:cNvSpPr txBox="1"/>
            <p:nvPr/>
          </p:nvSpPr>
          <p:spPr>
            <a:xfrm>
              <a:off x="1187624" y="1410330"/>
              <a:ext cx="2664296" cy="338554"/>
            </a:xfrm>
            <a:prstGeom prst="rect">
              <a:avLst/>
            </a:prstGeom>
            <a:noFill/>
          </p:spPr>
          <p:txBody>
            <a:bodyPr wrap="square" rtlCol="0">
              <a:spAutoFit/>
            </a:bodyPr>
            <a:lstStyle/>
            <a:p>
              <a:r>
                <a:rPr lang="en-PH" sz="1600" dirty="0"/>
                <a:t>Creating our own EDR</a:t>
              </a:r>
            </a:p>
          </p:txBody>
        </p:sp>
      </p:grpSp>
      <p:grpSp>
        <p:nvGrpSpPr>
          <p:cNvPr id="19" name="Group 18"/>
          <p:cNvGrpSpPr/>
          <p:nvPr/>
        </p:nvGrpSpPr>
        <p:grpSpPr>
          <a:xfrm>
            <a:off x="5004048" y="1445464"/>
            <a:ext cx="3543632" cy="504056"/>
            <a:chOff x="524312" y="1347614"/>
            <a:chExt cx="3543632" cy="504056"/>
          </a:xfrm>
        </p:grpSpPr>
        <p:sp>
          <p:nvSpPr>
            <p:cNvPr id="20"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p:cNvSpPr txBox="1"/>
            <p:nvPr/>
          </p:nvSpPr>
          <p:spPr>
            <a:xfrm>
              <a:off x="681948" y="1347614"/>
              <a:ext cx="354584" cy="461665"/>
            </a:xfrm>
            <a:prstGeom prst="rect">
              <a:avLst/>
            </a:prstGeom>
            <a:noFill/>
          </p:spPr>
          <p:txBody>
            <a:bodyPr wrap="none" rtlCol="0">
              <a:spAutoFit/>
            </a:bodyPr>
            <a:lstStyle/>
            <a:p>
              <a:r>
                <a:rPr lang="en-PH" sz="2400" b="1">
                  <a:solidFill>
                    <a:schemeClr val="accent1"/>
                  </a:solidFill>
                </a:rPr>
                <a:t>5</a:t>
              </a:r>
            </a:p>
          </p:txBody>
        </p:sp>
        <p:sp>
          <p:nvSpPr>
            <p:cNvPr id="22" name="TextBox 21"/>
            <p:cNvSpPr txBox="1"/>
            <p:nvPr/>
          </p:nvSpPr>
          <p:spPr>
            <a:xfrm>
              <a:off x="1187624" y="1410330"/>
              <a:ext cx="2664296" cy="338554"/>
            </a:xfrm>
            <a:prstGeom prst="rect">
              <a:avLst/>
            </a:prstGeom>
            <a:noFill/>
          </p:spPr>
          <p:txBody>
            <a:bodyPr wrap="square" rtlCol="0">
              <a:spAutoFit/>
            </a:bodyPr>
            <a:lstStyle/>
            <a:p>
              <a:r>
                <a:rPr lang="en-PH" sz="1600" dirty="0"/>
                <a:t>Messing with creation flags</a:t>
              </a:r>
            </a:p>
          </p:txBody>
        </p:sp>
      </p:grpSp>
      <p:grpSp>
        <p:nvGrpSpPr>
          <p:cNvPr id="23" name="Group 22"/>
          <p:cNvGrpSpPr/>
          <p:nvPr/>
        </p:nvGrpSpPr>
        <p:grpSpPr>
          <a:xfrm>
            <a:off x="5007496" y="2158364"/>
            <a:ext cx="3543632" cy="504056"/>
            <a:chOff x="524312" y="1347614"/>
            <a:chExt cx="3543632" cy="504056"/>
          </a:xfrm>
        </p:grpSpPr>
        <p:sp>
          <p:nvSpPr>
            <p:cNvPr id="24"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extBox 24"/>
            <p:cNvSpPr txBox="1"/>
            <p:nvPr/>
          </p:nvSpPr>
          <p:spPr>
            <a:xfrm>
              <a:off x="681948" y="1347614"/>
              <a:ext cx="372218" cy="461665"/>
            </a:xfrm>
            <a:prstGeom prst="rect">
              <a:avLst/>
            </a:prstGeom>
            <a:noFill/>
          </p:spPr>
          <p:txBody>
            <a:bodyPr wrap="none" rtlCol="0">
              <a:spAutoFit/>
            </a:bodyPr>
            <a:lstStyle/>
            <a:p>
              <a:r>
                <a:rPr lang="en-PH" sz="2400" b="1">
                  <a:solidFill>
                    <a:schemeClr val="accent1"/>
                  </a:solidFill>
                </a:rPr>
                <a:t>6</a:t>
              </a:r>
            </a:p>
          </p:txBody>
        </p:sp>
        <p:sp>
          <p:nvSpPr>
            <p:cNvPr id="26" name="TextBox 25"/>
            <p:cNvSpPr txBox="1"/>
            <p:nvPr/>
          </p:nvSpPr>
          <p:spPr>
            <a:xfrm>
              <a:off x="1187624" y="1410330"/>
              <a:ext cx="2664296" cy="338554"/>
            </a:xfrm>
            <a:prstGeom prst="rect">
              <a:avLst/>
            </a:prstGeom>
            <a:noFill/>
          </p:spPr>
          <p:txBody>
            <a:bodyPr wrap="square" rtlCol="0">
              <a:spAutoFit/>
            </a:bodyPr>
            <a:lstStyle/>
            <a:p>
              <a:r>
                <a:rPr lang="en-PH" sz="1600" dirty="0"/>
                <a:t>D/Invoke primer </a:t>
              </a:r>
            </a:p>
          </p:txBody>
        </p:sp>
      </p:grpSp>
      <p:grpSp>
        <p:nvGrpSpPr>
          <p:cNvPr id="27" name="Group 26"/>
          <p:cNvGrpSpPr/>
          <p:nvPr/>
        </p:nvGrpSpPr>
        <p:grpSpPr>
          <a:xfrm>
            <a:off x="4996033" y="2866962"/>
            <a:ext cx="3543632" cy="504056"/>
            <a:chOff x="524312" y="1347614"/>
            <a:chExt cx="3543632" cy="504056"/>
          </a:xfrm>
        </p:grpSpPr>
        <p:sp>
          <p:nvSpPr>
            <p:cNvPr id="28"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TextBox 28"/>
            <p:cNvSpPr txBox="1"/>
            <p:nvPr/>
          </p:nvSpPr>
          <p:spPr>
            <a:xfrm>
              <a:off x="681948" y="1347614"/>
              <a:ext cx="357790" cy="461665"/>
            </a:xfrm>
            <a:prstGeom prst="rect">
              <a:avLst/>
            </a:prstGeom>
            <a:noFill/>
          </p:spPr>
          <p:txBody>
            <a:bodyPr wrap="none" rtlCol="0">
              <a:spAutoFit/>
            </a:bodyPr>
            <a:lstStyle/>
            <a:p>
              <a:r>
                <a:rPr lang="en-PH" sz="2400" b="1">
                  <a:solidFill>
                    <a:schemeClr val="accent1"/>
                  </a:solidFill>
                </a:rPr>
                <a:t>7</a:t>
              </a:r>
            </a:p>
          </p:txBody>
        </p:sp>
        <p:sp>
          <p:nvSpPr>
            <p:cNvPr id="30" name="TextBox 29"/>
            <p:cNvSpPr txBox="1"/>
            <p:nvPr/>
          </p:nvSpPr>
          <p:spPr>
            <a:xfrm>
              <a:off x="1199087" y="1417127"/>
              <a:ext cx="2664296" cy="338554"/>
            </a:xfrm>
            <a:prstGeom prst="rect">
              <a:avLst/>
            </a:prstGeom>
            <a:noFill/>
          </p:spPr>
          <p:txBody>
            <a:bodyPr wrap="square" rtlCol="0">
              <a:spAutoFit/>
            </a:bodyPr>
            <a:lstStyle/>
            <a:p>
              <a:r>
                <a:rPr lang="en-PH" sz="1600" dirty="0"/>
                <a:t>Manual mapping</a:t>
              </a:r>
            </a:p>
          </p:txBody>
        </p:sp>
      </p:grpSp>
      <p:grpSp>
        <p:nvGrpSpPr>
          <p:cNvPr id="31" name="Group 30"/>
          <p:cNvGrpSpPr/>
          <p:nvPr/>
        </p:nvGrpSpPr>
        <p:grpSpPr>
          <a:xfrm>
            <a:off x="4999481" y="3579862"/>
            <a:ext cx="3543632" cy="504056"/>
            <a:chOff x="524312" y="1347614"/>
            <a:chExt cx="3543632" cy="504056"/>
          </a:xfrm>
        </p:grpSpPr>
        <p:sp>
          <p:nvSpPr>
            <p:cNvPr id="32" name="Rectangle 3"/>
            <p:cNvSpPr/>
            <p:nvPr/>
          </p:nvSpPr>
          <p:spPr>
            <a:xfrm>
              <a:off x="524312" y="1347614"/>
              <a:ext cx="3543632" cy="504056"/>
            </a:xfrm>
            <a:custGeom>
              <a:avLst/>
              <a:gdLst>
                <a:gd name="connsiteX0" fmla="*/ 0 w 3528392"/>
                <a:gd name="connsiteY0" fmla="*/ 0 h 504056"/>
                <a:gd name="connsiteX1" fmla="*/ 3528392 w 3528392"/>
                <a:gd name="connsiteY1" fmla="*/ 0 h 504056"/>
                <a:gd name="connsiteX2" fmla="*/ 3528392 w 3528392"/>
                <a:gd name="connsiteY2" fmla="*/ 504056 h 504056"/>
                <a:gd name="connsiteX3" fmla="*/ 0 w 3528392"/>
                <a:gd name="connsiteY3" fmla="*/ 504056 h 504056"/>
                <a:gd name="connsiteX4" fmla="*/ 0 w 3528392"/>
                <a:gd name="connsiteY4" fmla="*/ 0 h 504056"/>
                <a:gd name="connsiteX0" fmla="*/ 0 w 3528392"/>
                <a:gd name="connsiteY0" fmla="*/ 0 h 504056"/>
                <a:gd name="connsiteX1" fmla="*/ 352839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28392"/>
                <a:gd name="connsiteY0" fmla="*/ 0 h 504056"/>
                <a:gd name="connsiteX1" fmla="*/ 3478862 w 3528392"/>
                <a:gd name="connsiteY1" fmla="*/ 0 h 504056"/>
                <a:gd name="connsiteX2" fmla="*/ 3528392 w 3528392"/>
                <a:gd name="connsiteY2" fmla="*/ 504056 h 504056"/>
                <a:gd name="connsiteX3" fmla="*/ 45720 w 3528392"/>
                <a:gd name="connsiteY3" fmla="*/ 504056 h 504056"/>
                <a:gd name="connsiteX4" fmla="*/ 0 w 352839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60960 w 3543632"/>
                <a:gd name="connsiteY3" fmla="*/ 504056 h 504056"/>
                <a:gd name="connsiteX4" fmla="*/ 0 w 3543632"/>
                <a:gd name="connsiteY4" fmla="*/ 0 h 504056"/>
                <a:gd name="connsiteX0" fmla="*/ 0 w 3543632"/>
                <a:gd name="connsiteY0" fmla="*/ 0 h 504056"/>
                <a:gd name="connsiteX1" fmla="*/ 3494102 w 3543632"/>
                <a:gd name="connsiteY1" fmla="*/ 0 h 504056"/>
                <a:gd name="connsiteX2" fmla="*/ 3543632 w 3543632"/>
                <a:gd name="connsiteY2" fmla="*/ 504056 h 504056"/>
                <a:gd name="connsiteX3" fmla="*/ 45720 w 3543632"/>
                <a:gd name="connsiteY3" fmla="*/ 504056 h 504056"/>
                <a:gd name="connsiteX4" fmla="*/ 0 w 3543632"/>
                <a:gd name="connsiteY4" fmla="*/ 0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3632" h="504056">
                  <a:moveTo>
                    <a:pt x="0" y="0"/>
                  </a:moveTo>
                  <a:lnTo>
                    <a:pt x="3494102" y="0"/>
                  </a:lnTo>
                  <a:lnTo>
                    <a:pt x="3543632" y="504056"/>
                  </a:lnTo>
                  <a:lnTo>
                    <a:pt x="45720" y="504056"/>
                  </a:lnTo>
                  <a:lnTo>
                    <a:pt x="0" y="0"/>
                  </a:lnTo>
                  <a:close/>
                </a:path>
              </a:pathLst>
            </a:custGeom>
            <a:solidFill>
              <a:srgbClr val="DFE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p:cNvSpPr txBox="1"/>
            <p:nvPr/>
          </p:nvSpPr>
          <p:spPr>
            <a:xfrm>
              <a:off x="681948" y="1347614"/>
              <a:ext cx="370614" cy="461665"/>
            </a:xfrm>
            <a:prstGeom prst="rect">
              <a:avLst/>
            </a:prstGeom>
            <a:noFill/>
          </p:spPr>
          <p:txBody>
            <a:bodyPr wrap="none" rtlCol="0">
              <a:spAutoFit/>
            </a:bodyPr>
            <a:lstStyle/>
            <a:p>
              <a:r>
                <a:rPr lang="en-PH" sz="2400" b="1">
                  <a:solidFill>
                    <a:schemeClr val="accent1"/>
                  </a:solidFill>
                </a:rPr>
                <a:t>8</a:t>
              </a:r>
            </a:p>
          </p:txBody>
        </p:sp>
        <p:sp>
          <p:nvSpPr>
            <p:cNvPr id="34" name="TextBox 33"/>
            <p:cNvSpPr txBox="1"/>
            <p:nvPr/>
          </p:nvSpPr>
          <p:spPr>
            <a:xfrm>
              <a:off x="1187624" y="1410330"/>
              <a:ext cx="2664296" cy="338554"/>
            </a:xfrm>
            <a:prstGeom prst="rect">
              <a:avLst/>
            </a:prstGeom>
            <a:noFill/>
          </p:spPr>
          <p:txBody>
            <a:bodyPr wrap="square" rtlCol="0">
              <a:spAutoFit/>
            </a:bodyPr>
            <a:lstStyle/>
            <a:p>
              <a:r>
                <a:rPr lang="en-PH" sz="1600" dirty="0"/>
                <a:t>Syscalls for the win!</a:t>
              </a:r>
            </a:p>
          </p:txBody>
        </p:sp>
      </p:grpSp>
    </p:spTree>
    <p:extLst>
      <p:ext uri="{BB962C8B-B14F-4D97-AF65-F5344CB8AC3E}">
        <p14:creationId xmlns:p14="http://schemas.microsoft.com/office/powerpoint/2010/main" val="29757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191C-FDF4-4490-854C-AF50339E30B7}"/>
              </a:ext>
            </a:extLst>
          </p:cNvPr>
          <p:cNvSpPr>
            <a:spLocks noGrp="1"/>
          </p:cNvSpPr>
          <p:nvPr>
            <p:ph type="title"/>
          </p:nvPr>
        </p:nvSpPr>
        <p:spPr/>
        <p:txBody>
          <a:bodyPr/>
          <a:lstStyle/>
          <a:p>
            <a:r>
              <a:rPr lang="en-US" dirty="0"/>
              <a:t>Manual Mapping</a:t>
            </a:r>
            <a:endParaRPr lang="nl-BE" dirty="0"/>
          </a:p>
        </p:txBody>
      </p:sp>
      <p:sp>
        <p:nvSpPr>
          <p:cNvPr id="3" name="Footer Placeholder 2">
            <a:extLst>
              <a:ext uri="{FF2B5EF4-FFF2-40B4-BE49-F238E27FC236}">
                <a16:creationId xmlns:a16="http://schemas.microsoft.com/office/drawing/2014/main" id="{8476E5D1-4EC7-477C-91B2-191C6CCAC84D}"/>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5FCE0FA3-B92A-4086-9149-A9305DC08957}"/>
              </a:ext>
            </a:extLst>
          </p:cNvPr>
          <p:cNvSpPr>
            <a:spLocks noGrp="1"/>
          </p:cNvSpPr>
          <p:nvPr>
            <p:ph type="sldNum" sz="quarter" idx="12"/>
          </p:nvPr>
        </p:nvSpPr>
        <p:spPr/>
        <p:txBody>
          <a:bodyPr/>
          <a:lstStyle/>
          <a:p>
            <a:r>
              <a:rPr lang="en-PH"/>
              <a:t> |  </a:t>
            </a:r>
            <a:fld id="{98F196BF-1FF5-4EA3-B968-1D725D81CA33}" type="slidenum">
              <a:rPr lang="en-PH" smtClean="0"/>
              <a:pPr/>
              <a:t>30</a:t>
            </a:fld>
            <a:endParaRPr lang="en-PH"/>
          </a:p>
        </p:txBody>
      </p:sp>
      <p:pic>
        <p:nvPicPr>
          <p:cNvPr id="6" name="Graphic 5">
            <a:extLst>
              <a:ext uri="{FF2B5EF4-FFF2-40B4-BE49-F238E27FC236}">
                <a16:creationId xmlns:a16="http://schemas.microsoft.com/office/drawing/2014/main" id="{A1E901F3-AFF5-435C-8CFA-0C0D6B897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4339" y="1202059"/>
            <a:ext cx="327660" cy="327660"/>
          </a:xfrm>
          <a:prstGeom prst="rect">
            <a:avLst/>
          </a:prstGeom>
        </p:spPr>
      </p:pic>
      <p:pic>
        <p:nvPicPr>
          <p:cNvPr id="7" name="Graphic 6">
            <a:extLst>
              <a:ext uri="{FF2B5EF4-FFF2-40B4-BE49-F238E27FC236}">
                <a16:creationId xmlns:a16="http://schemas.microsoft.com/office/drawing/2014/main" id="{33FC7AC5-A47A-41C2-9F4E-3B3B8CAFDB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917" y="2222644"/>
            <a:ext cx="494900" cy="494900"/>
          </a:xfrm>
          <a:prstGeom prst="rect">
            <a:avLst/>
          </a:prstGeom>
        </p:spPr>
      </p:pic>
      <p:pic>
        <p:nvPicPr>
          <p:cNvPr id="8" name="Graphic 7">
            <a:extLst>
              <a:ext uri="{FF2B5EF4-FFF2-40B4-BE49-F238E27FC236}">
                <a16:creationId xmlns:a16="http://schemas.microsoft.com/office/drawing/2014/main" id="{1D22AC3D-0F7C-4846-961F-5723F9F86E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125" y="1114830"/>
            <a:ext cx="631494" cy="631494"/>
          </a:xfrm>
          <a:prstGeom prst="rect">
            <a:avLst/>
          </a:prstGeom>
        </p:spPr>
      </p:pic>
      <p:pic>
        <p:nvPicPr>
          <p:cNvPr id="9" name="Graphic 8">
            <a:extLst>
              <a:ext uri="{FF2B5EF4-FFF2-40B4-BE49-F238E27FC236}">
                <a16:creationId xmlns:a16="http://schemas.microsoft.com/office/drawing/2014/main" id="{FEDCAA78-5547-4BAA-80F0-3F286A3C7D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9480" y="1202059"/>
            <a:ext cx="327660" cy="327660"/>
          </a:xfrm>
          <a:prstGeom prst="rect">
            <a:avLst/>
          </a:prstGeom>
        </p:spPr>
      </p:pic>
      <p:pic>
        <p:nvPicPr>
          <p:cNvPr id="10" name="Graphic 9">
            <a:extLst>
              <a:ext uri="{FF2B5EF4-FFF2-40B4-BE49-F238E27FC236}">
                <a16:creationId xmlns:a16="http://schemas.microsoft.com/office/drawing/2014/main" id="{EDDFA261-5660-49CA-8DB6-44ECCFFBC5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4339" y="1659259"/>
            <a:ext cx="327660" cy="327660"/>
          </a:xfrm>
          <a:prstGeom prst="rect">
            <a:avLst/>
          </a:prstGeom>
        </p:spPr>
      </p:pic>
      <p:pic>
        <p:nvPicPr>
          <p:cNvPr id="11" name="Graphic 10">
            <a:extLst>
              <a:ext uri="{FF2B5EF4-FFF2-40B4-BE49-F238E27FC236}">
                <a16:creationId xmlns:a16="http://schemas.microsoft.com/office/drawing/2014/main" id="{32EBFDAA-091A-424A-BD99-3E91CF9BAA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2340" y="1636399"/>
            <a:ext cx="327660" cy="327660"/>
          </a:xfrm>
          <a:prstGeom prst="rect">
            <a:avLst/>
          </a:prstGeom>
        </p:spPr>
      </p:pic>
      <p:pic>
        <p:nvPicPr>
          <p:cNvPr id="12" name="Graphic 11">
            <a:extLst>
              <a:ext uri="{FF2B5EF4-FFF2-40B4-BE49-F238E27FC236}">
                <a16:creationId xmlns:a16="http://schemas.microsoft.com/office/drawing/2014/main" id="{B153EFEE-A98E-45E2-95D5-14E2CC229C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4339" y="2107759"/>
            <a:ext cx="327660" cy="327660"/>
          </a:xfrm>
          <a:prstGeom prst="rect">
            <a:avLst/>
          </a:prstGeom>
        </p:spPr>
      </p:pic>
      <p:pic>
        <p:nvPicPr>
          <p:cNvPr id="13" name="Graphic 12">
            <a:extLst>
              <a:ext uri="{FF2B5EF4-FFF2-40B4-BE49-F238E27FC236}">
                <a16:creationId xmlns:a16="http://schemas.microsoft.com/office/drawing/2014/main" id="{A365AE0A-4A71-4DBB-AC42-35F33C504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2340" y="2107759"/>
            <a:ext cx="327660" cy="327660"/>
          </a:xfrm>
          <a:prstGeom prst="rect">
            <a:avLst/>
          </a:prstGeom>
        </p:spPr>
      </p:pic>
      <p:sp>
        <p:nvSpPr>
          <p:cNvPr id="14" name="Rectangle 13">
            <a:extLst>
              <a:ext uri="{FF2B5EF4-FFF2-40B4-BE49-F238E27FC236}">
                <a16:creationId xmlns:a16="http://schemas.microsoft.com/office/drawing/2014/main" id="{33428D83-7CEB-4484-9F17-5DFBD17E9B34}"/>
              </a:ext>
            </a:extLst>
          </p:cNvPr>
          <p:cNvSpPr/>
          <p:nvPr/>
        </p:nvSpPr>
        <p:spPr>
          <a:xfrm>
            <a:off x="2057960" y="1067629"/>
            <a:ext cx="1272540" cy="16116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5" name="Straight Arrow Connector 14">
            <a:extLst>
              <a:ext uri="{FF2B5EF4-FFF2-40B4-BE49-F238E27FC236}">
                <a16:creationId xmlns:a16="http://schemas.microsoft.com/office/drawing/2014/main" id="{9EA83067-640A-4378-B05E-570EF07F130F}"/>
              </a:ext>
            </a:extLst>
          </p:cNvPr>
          <p:cNvCxnSpPr>
            <a:cxnSpLocks/>
            <a:endCxn id="13" idx="1"/>
          </p:cNvCxnSpPr>
          <p:nvPr/>
        </p:nvCxnSpPr>
        <p:spPr>
          <a:xfrm>
            <a:off x="842522" y="1406307"/>
            <a:ext cx="1969818" cy="8652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B14B99C-E138-4185-8B15-3B7B18ED781B}"/>
              </a:ext>
            </a:extLst>
          </p:cNvPr>
          <p:cNvPicPr>
            <a:picLocks noChangeAspect="1"/>
          </p:cNvPicPr>
          <p:nvPr/>
        </p:nvPicPr>
        <p:blipFill>
          <a:blip r:embed="rId8"/>
          <a:stretch>
            <a:fillRect/>
          </a:stretch>
        </p:blipFill>
        <p:spPr>
          <a:xfrm>
            <a:off x="3946824" y="1028146"/>
            <a:ext cx="3142970" cy="1844787"/>
          </a:xfrm>
          <a:prstGeom prst="rect">
            <a:avLst/>
          </a:prstGeom>
        </p:spPr>
      </p:pic>
      <p:cxnSp>
        <p:nvCxnSpPr>
          <p:cNvPr id="17" name="Straight Arrow Connector 16">
            <a:extLst>
              <a:ext uri="{FF2B5EF4-FFF2-40B4-BE49-F238E27FC236}">
                <a16:creationId xmlns:a16="http://schemas.microsoft.com/office/drawing/2014/main" id="{12EAD73C-CC87-4BF2-AFDE-EC03253B8568}"/>
              </a:ext>
            </a:extLst>
          </p:cNvPr>
          <p:cNvCxnSpPr>
            <a:cxnSpLocks/>
          </p:cNvCxnSpPr>
          <p:nvPr/>
        </p:nvCxnSpPr>
        <p:spPr>
          <a:xfrm flipV="1">
            <a:off x="829949" y="2431750"/>
            <a:ext cx="2014306" cy="77244"/>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B43AA6-40E3-4AE4-B786-F0FC89DA22E3}"/>
              </a:ext>
            </a:extLst>
          </p:cNvPr>
          <p:cNvCxnSpPr>
            <a:cxnSpLocks/>
            <a:stCxn id="13" idx="3"/>
          </p:cNvCxnSpPr>
          <p:nvPr/>
        </p:nvCxnSpPr>
        <p:spPr>
          <a:xfrm>
            <a:off x="3140000" y="2271589"/>
            <a:ext cx="953454" cy="43649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123CCA-7757-47E5-AB78-897E03939484}"/>
              </a:ext>
            </a:extLst>
          </p:cNvPr>
          <p:cNvCxnSpPr/>
          <p:nvPr/>
        </p:nvCxnSpPr>
        <p:spPr>
          <a:xfrm>
            <a:off x="7084640" y="2107759"/>
            <a:ext cx="1014761"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96DAD1B6-6D45-4FFE-B606-0AECEED9F2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0786" y="1529719"/>
            <a:ext cx="1003308" cy="1003308"/>
          </a:xfrm>
          <a:prstGeom prst="rect">
            <a:avLst/>
          </a:prstGeom>
        </p:spPr>
      </p:pic>
      <p:sp>
        <p:nvSpPr>
          <p:cNvPr id="23" name="Rectangle 22">
            <a:extLst>
              <a:ext uri="{FF2B5EF4-FFF2-40B4-BE49-F238E27FC236}">
                <a16:creationId xmlns:a16="http://schemas.microsoft.com/office/drawing/2014/main" id="{5F988DA0-3972-4D2F-AC94-48C2E6709843}"/>
              </a:ext>
            </a:extLst>
          </p:cNvPr>
          <p:cNvSpPr/>
          <p:nvPr/>
        </p:nvSpPr>
        <p:spPr>
          <a:xfrm>
            <a:off x="0" y="3563581"/>
            <a:ext cx="10362328" cy="954107"/>
          </a:xfrm>
          <a:prstGeom prst="rect">
            <a:avLst/>
          </a:prstGeom>
        </p:spPr>
        <p:txBody>
          <a:bodyPr wrap="square">
            <a:spAutoFit/>
          </a:bodyPr>
          <a:lstStyle/>
          <a:p>
            <a:pPr algn="just"/>
            <a:r>
              <a:rPr lang="en-US" sz="1400" dirty="0">
                <a:latin typeface="Gill Sans MT" panose="020B0502020104020203" pitchFamily="34" charset="0"/>
              </a:rPr>
              <a:t>As we already explained, when an EDR is present, it will typically hook certain functions in the loaded DLLs </a:t>
            </a:r>
          </a:p>
          <a:p>
            <a:pPr algn="just"/>
            <a:r>
              <a:rPr lang="en-US" sz="1400" dirty="0">
                <a:latin typeface="Gill Sans MT" panose="020B0502020104020203" pitchFamily="34" charset="0"/>
              </a:rPr>
              <a:t>(in the example here NtAllocateVirtualMemoryEx from NTDLL.dll). </a:t>
            </a:r>
          </a:p>
          <a:p>
            <a:pPr algn="just"/>
            <a:r>
              <a:rPr lang="en-US" sz="1400" dirty="0">
                <a:latin typeface="Gill Sans MT" panose="020B0502020104020203" pitchFamily="34" charset="0"/>
              </a:rPr>
              <a:t>Anything that now calls that specific hooked function will get inspected by the EDR,</a:t>
            </a:r>
          </a:p>
          <a:p>
            <a:pPr algn="just"/>
            <a:r>
              <a:rPr lang="en-US" sz="1400" dirty="0">
                <a:latin typeface="Gill Sans MT" panose="020B0502020104020203" pitchFamily="34" charset="0"/>
              </a:rPr>
              <a:t>which will then decide whether to allow the function call or to block it and raise an alert. </a:t>
            </a:r>
          </a:p>
        </p:txBody>
      </p:sp>
      <p:sp>
        <p:nvSpPr>
          <p:cNvPr id="24" name="Rectangle 5">
            <a:extLst>
              <a:ext uri="{FF2B5EF4-FFF2-40B4-BE49-F238E27FC236}">
                <a16:creationId xmlns:a16="http://schemas.microsoft.com/office/drawing/2014/main" id="{9E2CC93E-49F3-40F0-9D4A-3F6CFA40D83A}"/>
              </a:ext>
            </a:extLst>
          </p:cNvPr>
          <p:cNvSpPr>
            <a:spLocks noChangeArrowheads="1"/>
          </p:cNvSpPr>
          <p:nvPr/>
        </p:nvSpPr>
        <p:spPr bwMode="auto">
          <a:xfrm>
            <a:off x="1881102" y="729739"/>
            <a:ext cx="1695491" cy="29997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just"/>
            <a:r>
              <a:rPr lang="nl-BE" altLang="en-BE" sz="1200" dirty="0">
                <a:solidFill>
                  <a:schemeClr val="bg1"/>
                </a:solidFill>
                <a:latin typeface="Gill Sans MT" panose="020B0502020104020203" pitchFamily="34" charset="0"/>
              </a:rPr>
              <a:t>Virtual Address Space</a:t>
            </a:r>
            <a:endParaRPr lang="en-BE" altLang="en-BE" sz="1200" dirty="0">
              <a:solidFill>
                <a:schemeClr val="bg1"/>
              </a:solidFill>
              <a:latin typeface="Gill Sans MT" panose="020B0502020104020203" pitchFamily="34" charset="0"/>
            </a:endParaRPr>
          </a:p>
        </p:txBody>
      </p:sp>
      <p:cxnSp>
        <p:nvCxnSpPr>
          <p:cNvPr id="25" name="Straight Arrow Connector 24">
            <a:extLst>
              <a:ext uri="{FF2B5EF4-FFF2-40B4-BE49-F238E27FC236}">
                <a16:creationId xmlns:a16="http://schemas.microsoft.com/office/drawing/2014/main" id="{03137E0D-A3D4-494D-B3E9-525AC447E858}"/>
              </a:ext>
            </a:extLst>
          </p:cNvPr>
          <p:cNvCxnSpPr>
            <a:cxnSpLocks/>
          </p:cNvCxnSpPr>
          <p:nvPr/>
        </p:nvCxnSpPr>
        <p:spPr>
          <a:xfrm>
            <a:off x="3101530" y="2397864"/>
            <a:ext cx="845294" cy="388075"/>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6">
            <a:extLst>
              <a:ext uri="{FF2B5EF4-FFF2-40B4-BE49-F238E27FC236}">
                <a16:creationId xmlns:a16="http://schemas.microsoft.com/office/drawing/2014/main" id="{373A3307-48C2-4617-895C-2B97EE502E95}"/>
              </a:ext>
            </a:extLst>
          </p:cNvPr>
          <p:cNvSpPr>
            <a:spLocks noChangeArrowheads="1"/>
          </p:cNvSpPr>
          <p:nvPr/>
        </p:nvSpPr>
        <p:spPr bwMode="auto">
          <a:xfrm>
            <a:off x="3330500" y="2856635"/>
            <a:ext cx="5418466" cy="562839"/>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just"/>
            <a:r>
              <a:rPr lang="nl-BE" altLang="en-BE" sz="1400" dirty="0">
                <a:solidFill>
                  <a:schemeClr val="bg1"/>
                </a:solidFill>
                <a:latin typeface="Gill Sans MT" panose="020B0502020104020203" pitchFamily="34" charset="0"/>
              </a:rPr>
              <a:t>NTDLL.dll </a:t>
            </a:r>
            <a:r>
              <a:rPr lang="nl-BE" altLang="en-BE" sz="1400" dirty="0" err="1">
                <a:solidFill>
                  <a:schemeClr val="bg1"/>
                </a:solidFill>
                <a:latin typeface="Gill Sans MT" panose="020B0502020104020203" pitchFamily="34" charset="0"/>
              </a:rPr>
              <a:t>loaded</a:t>
            </a:r>
            <a:r>
              <a:rPr lang="nl-BE" altLang="en-BE" sz="1400" dirty="0">
                <a:solidFill>
                  <a:schemeClr val="bg1"/>
                </a:solidFill>
                <a:latin typeface="Gill Sans MT" panose="020B0502020104020203" pitchFamily="34" charset="0"/>
              </a:rPr>
              <a:t> in Virtual </a:t>
            </a:r>
            <a:r>
              <a:rPr lang="nl-BE" altLang="en-BE" sz="1400" dirty="0" err="1">
                <a:solidFill>
                  <a:schemeClr val="bg1"/>
                </a:solidFill>
                <a:latin typeface="Gill Sans MT" panose="020B0502020104020203" pitchFamily="34" charset="0"/>
              </a:rPr>
              <a:t>Address</a:t>
            </a:r>
            <a:r>
              <a:rPr lang="nl-BE" altLang="en-BE" sz="1400" dirty="0">
                <a:solidFill>
                  <a:schemeClr val="bg1"/>
                </a:solidFill>
                <a:latin typeface="Gill Sans MT" panose="020B0502020104020203" pitchFamily="34" charset="0"/>
              </a:rPr>
              <a:t> Space of a program. The EDR has, however, implemented hooks for key functions.</a:t>
            </a:r>
            <a:endParaRPr lang="en-BE" altLang="en-BE" sz="1400"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403180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191C-FDF4-4490-854C-AF50339E30B7}"/>
              </a:ext>
            </a:extLst>
          </p:cNvPr>
          <p:cNvSpPr>
            <a:spLocks noGrp="1"/>
          </p:cNvSpPr>
          <p:nvPr>
            <p:ph type="title"/>
          </p:nvPr>
        </p:nvSpPr>
        <p:spPr/>
        <p:txBody>
          <a:bodyPr/>
          <a:lstStyle/>
          <a:p>
            <a:r>
              <a:rPr lang="en-US" dirty="0"/>
              <a:t>Manual Mapping</a:t>
            </a:r>
            <a:endParaRPr lang="nl-BE" dirty="0"/>
          </a:p>
        </p:txBody>
      </p:sp>
      <p:sp>
        <p:nvSpPr>
          <p:cNvPr id="3" name="Footer Placeholder 2">
            <a:extLst>
              <a:ext uri="{FF2B5EF4-FFF2-40B4-BE49-F238E27FC236}">
                <a16:creationId xmlns:a16="http://schemas.microsoft.com/office/drawing/2014/main" id="{8476E5D1-4EC7-477C-91B2-191C6CCAC84D}"/>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5FCE0FA3-B92A-4086-9149-A9305DC08957}"/>
              </a:ext>
            </a:extLst>
          </p:cNvPr>
          <p:cNvSpPr>
            <a:spLocks noGrp="1"/>
          </p:cNvSpPr>
          <p:nvPr>
            <p:ph type="sldNum" sz="quarter" idx="12"/>
          </p:nvPr>
        </p:nvSpPr>
        <p:spPr/>
        <p:txBody>
          <a:bodyPr/>
          <a:lstStyle/>
          <a:p>
            <a:r>
              <a:rPr lang="en-PH"/>
              <a:t> |  </a:t>
            </a:r>
            <a:fld id="{98F196BF-1FF5-4EA3-B968-1D725D81CA33}" type="slidenum">
              <a:rPr lang="en-PH" smtClean="0"/>
              <a:pPr/>
              <a:t>31</a:t>
            </a:fld>
            <a:endParaRPr lang="en-PH"/>
          </a:p>
        </p:txBody>
      </p:sp>
      <p:pic>
        <p:nvPicPr>
          <p:cNvPr id="6" name="Graphic 5">
            <a:extLst>
              <a:ext uri="{FF2B5EF4-FFF2-40B4-BE49-F238E27FC236}">
                <a16:creationId xmlns:a16="http://schemas.microsoft.com/office/drawing/2014/main" id="{A1E901F3-AFF5-435C-8CFA-0C0D6B8971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532" y="1094550"/>
            <a:ext cx="327660" cy="327660"/>
          </a:xfrm>
          <a:prstGeom prst="rect">
            <a:avLst/>
          </a:prstGeom>
        </p:spPr>
      </p:pic>
      <p:pic>
        <p:nvPicPr>
          <p:cNvPr id="9" name="Graphic 8">
            <a:extLst>
              <a:ext uri="{FF2B5EF4-FFF2-40B4-BE49-F238E27FC236}">
                <a16:creationId xmlns:a16="http://schemas.microsoft.com/office/drawing/2014/main" id="{FEDCAA78-5547-4BAA-80F0-3F286A3C7D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0673" y="1094550"/>
            <a:ext cx="327660" cy="327660"/>
          </a:xfrm>
          <a:prstGeom prst="rect">
            <a:avLst/>
          </a:prstGeom>
        </p:spPr>
      </p:pic>
      <p:pic>
        <p:nvPicPr>
          <p:cNvPr id="10" name="Graphic 9">
            <a:extLst>
              <a:ext uri="{FF2B5EF4-FFF2-40B4-BE49-F238E27FC236}">
                <a16:creationId xmlns:a16="http://schemas.microsoft.com/office/drawing/2014/main" id="{EDDFA261-5660-49CA-8DB6-44ECCFFBC5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532" y="1551750"/>
            <a:ext cx="327660" cy="327660"/>
          </a:xfrm>
          <a:prstGeom prst="rect">
            <a:avLst/>
          </a:prstGeom>
        </p:spPr>
      </p:pic>
      <p:pic>
        <p:nvPicPr>
          <p:cNvPr id="11" name="Graphic 10">
            <a:extLst>
              <a:ext uri="{FF2B5EF4-FFF2-40B4-BE49-F238E27FC236}">
                <a16:creationId xmlns:a16="http://schemas.microsoft.com/office/drawing/2014/main" id="{32EBFDAA-091A-424A-BD99-3E91CF9BAA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3533" y="1528890"/>
            <a:ext cx="327660" cy="327660"/>
          </a:xfrm>
          <a:prstGeom prst="rect">
            <a:avLst/>
          </a:prstGeom>
        </p:spPr>
      </p:pic>
      <p:pic>
        <p:nvPicPr>
          <p:cNvPr id="12" name="Graphic 11">
            <a:extLst>
              <a:ext uri="{FF2B5EF4-FFF2-40B4-BE49-F238E27FC236}">
                <a16:creationId xmlns:a16="http://schemas.microsoft.com/office/drawing/2014/main" id="{B153EFEE-A98E-45E2-95D5-14E2CC229C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532" y="2000250"/>
            <a:ext cx="327660" cy="327660"/>
          </a:xfrm>
          <a:prstGeom prst="rect">
            <a:avLst/>
          </a:prstGeom>
        </p:spPr>
      </p:pic>
      <p:pic>
        <p:nvPicPr>
          <p:cNvPr id="13" name="Graphic 12">
            <a:extLst>
              <a:ext uri="{FF2B5EF4-FFF2-40B4-BE49-F238E27FC236}">
                <a16:creationId xmlns:a16="http://schemas.microsoft.com/office/drawing/2014/main" id="{A365AE0A-4A71-4DBB-AC42-35F33C504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3533" y="2000250"/>
            <a:ext cx="327660" cy="327660"/>
          </a:xfrm>
          <a:prstGeom prst="rect">
            <a:avLst/>
          </a:prstGeom>
        </p:spPr>
      </p:pic>
      <p:sp>
        <p:nvSpPr>
          <p:cNvPr id="14" name="Rectangle 13">
            <a:extLst>
              <a:ext uri="{FF2B5EF4-FFF2-40B4-BE49-F238E27FC236}">
                <a16:creationId xmlns:a16="http://schemas.microsoft.com/office/drawing/2014/main" id="{33428D83-7CEB-4484-9F17-5DFBD17E9B34}"/>
              </a:ext>
            </a:extLst>
          </p:cNvPr>
          <p:cNvSpPr/>
          <p:nvPr/>
        </p:nvSpPr>
        <p:spPr>
          <a:xfrm>
            <a:off x="2749153" y="960120"/>
            <a:ext cx="1272540" cy="16116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Picture 15">
            <a:extLst>
              <a:ext uri="{FF2B5EF4-FFF2-40B4-BE49-F238E27FC236}">
                <a16:creationId xmlns:a16="http://schemas.microsoft.com/office/drawing/2014/main" id="{1B14B99C-E138-4185-8B15-3B7B18ED781B}"/>
              </a:ext>
            </a:extLst>
          </p:cNvPr>
          <p:cNvPicPr>
            <a:picLocks noChangeAspect="1"/>
          </p:cNvPicPr>
          <p:nvPr/>
        </p:nvPicPr>
        <p:blipFill>
          <a:blip r:embed="rId4"/>
          <a:stretch>
            <a:fillRect/>
          </a:stretch>
        </p:blipFill>
        <p:spPr>
          <a:xfrm>
            <a:off x="5154072" y="836823"/>
            <a:ext cx="2962134" cy="1738644"/>
          </a:xfrm>
          <a:prstGeom prst="rect">
            <a:avLst/>
          </a:prstGeom>
        </p:spPr>
      </p:pic>
      <p:sp>
        <p:nvSpPr>
          <p:cNvPr id="24" name="Rectangle 5">
            <a:extLst>
              <a:ext uri="{FF2B5EF4-FFF2-40B4-BE49-F238E27FC236}">
                <a16:creationId xmlns:a16="http://schemas.microsoft.com/office/drawing/2014/main" id="{9E2CC93E-49F3-40F0-9D4A-3F6CFA40D83A}"/>
              </a:ext>
            </a:extLst>
          </p:cNvPr>
          <p:cNvSpPr>
            <a:spLocks noChangeArrowheads="1"/>
          </p:cNvSpPr>
          <p:nvPr/>
        </p:nvSpPr>
        <p:spPr bwMode="auto">
          <a:xfrm>
            <a:off x="2631999" y="645744"/>
            <a:ext cx="1695491" cy="29997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just"/>
            <a:r>
              <a:rPr lang="nl-BE" altLang="en-BE" sz="1200" dirty="0">
                <a:solidFill>
                  <a:schemeClr val="bg1"/>
                </a:solidFill>
                <a:latin typeface="Gill Sans MT" panose="020B0502020104020203" pitchFamily="34" charset="0"/>
              </a:rPr>
              <a:t>Virtual Address Space</a:t>
            </a:r>
            <a:endParaRPr lang="en-BE" altLang="en-BE" sz="1200" dirty="0">
              <a:solidFill>
                <a:schemeClr val="bg1"/>
              </a:solidFill>
              <a:latin typeface="Gill Sans MT" panose="020B0502020104020203" pitchFamily="34" charset="0"/>
            </a:endParaRPr>
          </a:p>
        </p:txBody>
      </p:sp>
      <p:pic>
        <p:nvPicPr>
          <p:cNvPr id="27" name="Graphic 26">
            <a:extLst>
              <a:ext uri="{FF2B5EF4-FFF2-40B4-BE49-F238E27FC236}">
                <a16:creationId xmlns:a16="http://schemas.microsoft.com/office/drawing/2014/main" id="{CB88644B-DAFB-4ACF-BDFF-F337A3E7EB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016" y="1731848"/>
            <a:ext cx="499561" cy="499561"/>
          </a:xfrm>
          <a:prstGeom prst="rect">
            <a:avLst/>
          </a:prstGeom>
        </p:spPr>
      </p:pic>
      <p:cxnSp>
        <p:nvCxnSpPr>
          <p:cNvPr id="28" name="Straight Arrow Connector 27">
            <a:extLst>
              <a:ext uri="{FF2B5EF4-FFF2-40B4-BE49-F238E27FC236}">
                <a16:creationId xmlns:a16="http://schemas.microsoft.com/office/drawing/2014/main" id="{295A683A-0BCB-44F7-9717-F2FC1FEED1B9}"/>
              </a:ext>
            </a:extLst>
          </p:cNvPr>
          <p:cNvCxnSpPr>
            <a:cxnSpLocks/>
            <a:endCxn id="29" idx="1"/>
          </p:cNvCxnSpPr>
          <p:nvPr/>
        </p:nvCxnSpPr>
        <p:spPr>
          <a:xfrm>
            <a:off x="717768" y="1918781"/>
            <a:ext cx="681838"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713335C-4CB2-46C9-873A-2685DA96F8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9606" y="1701613"/>
            <a:ext cx="434336" cy="434336"/>
          </a:xfrm>
          <a:prstGeom prst="rect">
            <a:avLst/>
          </a:prstGeom>
        </p:spPr>
      </p:pic>
      <p:pic>
        <p:nvPicPr>
          <p:cNvPr id="31" name="Graphic 30">
            <a:extLst>
              <a:ext uri="{FF2B5EF4-FFF2-40B4-BE49-F238E27FC236}">
                <a16:creationId xmlns:a16="http://schemas.microsoft.com/office/drawing/2014/main" id="{12ED40DC-1889-4001-8D73-FE3756FC9D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3454" y="2483131"/>
            <a:ext cx="545222" cy="545222"/>
          </a:xfrm>
          <a:prstGeom prst="rect">
            <a:avLst/>
          </a:prstGeom>
        </p:spPr>
      </p:pic>
      <p:pic>
        <p:nvPicPr>
          <p:cNvPr id="33" name="Picture 32">
            <a:extLst>
              <a:ext uri="{FF2B5EF4-FFF2-40B4-BE49-F238E27FC236}">
                <a16:creationId xmlns:a16="http://schemas.microsoft.com/office/drawing/2014/main" id="{25BFA37B-1F4A-4AC3-9269-75F9F49CDAA1}"/>
              </a:ext>
            </a:extLst>
          </p:cNvPr>
          <p:cNvPicPr>
            <a:picLocks noChangeAspect="1"/>
          </p:cNvPicPr>
          <p:nvPr/>
        </p:nvPicPr>
        <p:blipFill>
          <a:blip r:embed="rId4"/>
          <a:stretch>
            <a:fillRect/>
          </a:stretch>
        </p:blipFill>
        <p:spPr>
          <a:xfrm>
            <a:off x="5197178" y="2642109"/>
            <a:ext cx="2946320" cy="1729362"/>
          </a:xfrm>
          <a:prstGeom prst="rect">
            <a:avLst/>
          </a:prstGeom>
        </p:spPr>
      </p:pic>
      <p:cxnSp>
        <p:nvCxnSpPr>
          <p:cNvPr id="37" name="Straight Arrow Connector 36">
            <a:extLst>
              <a:ext uri="{FF2B5EF4-FFF2-40B4-BE49-F238E27FC236}">
                <a16:creationId xmlns:a16="http://schemas.microsoft.com/office/drawing/2014/main" id="{E7D906AC-9DED-43B0-91B3-6C296D4B2BC1}"/>
              </a:ext>
            </a:extLst>
          </p:cNvPr>
          <p:cNvCxnSpPr>
            <a:cxnSpLocks/>
            <a:endCxn id="13" idx="2"/>
          </p:cNvCxnSpPr>
          <p:nvPr/>
        </p:nvCxnSpPr>
        <p:spPr>
          <a:xfrm flipV="1">
            <a:off x="717768" y="2327910"/>
            <a:ext cx="2949595" cy="42017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87102E-AECF-43DC-9083-53EDA16337DE}"/>
              </a:ext>
            </a:extLst>
          </p:cNvPr>
          <p:cNvCxnSpPr>
            <a:cxnSpLocks/>
            <a:endCxn id="11" idx="1"/>
          </p:cNvCxnSpPr>
          <p:nvPr/>
        </p:nvCxnSpPr>
        <p:spPr>
          <a:xfrm flipV="1">
            <a:off x="1907607" y="1692720"/>
            <a:ext cx="1595926" cy="22512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56F8496-E898-42DE-A03D-C04F209E2263}"/>
              </a:ext>
            </a:extLst>
          </p:cNvPr>
          <p:cNvCxnSpPr>
            <a:cxnSpLocks/>
          </p:cNvCxnSpPr>
          <p:nvPr/>
        </p:nvCxnSpPr>
        <p:spPr>
          <a:xfrm>
            <a:off x="3831193" y="1756410"/>
            <a:ext cx="1365985" cy="66891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6268EEB-F08A-4C94-B23C-D83A9F638700}"/>
              </a:ext>
            </a:extLst>
          </p:cNvPr>
          <p:cNvCxnSpPr>
            <a:cxnSpLocks/>
          </p:cNvCxnSpPr>
          <p:nvPr/>
        </p:nvCxnSpPr>
        <p:spPr>
          <a:xfrm>
            <a:off x="3808333" y="2274490"/>
            <a:ext cx="1504476" cy="1974781"/>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D50D1ED-6FCD-4532-8413-BD2289887B45}"/>
              </a:ext>
            </a:extLst>
          </p:cNvPr>
          <p:cNvSpPr txBox="1"/>
          <p:nvPr/>
        </p:nvSpPr>
        <p:spPr>
          <a:xfrm>
            <a:off x="80489" y="3537216"/>
            <a:ext cx="4572000" cy="1169551"/>
          </a:xfrm>
          <a:prstGeom prst="rect">
            <a:avLst/>
          </a:prstGeom>
          <a:noFill/>
        </p:spPr>
        <p:txBody>
          <a:bodyPr wrap="square">
            <a:spAutoFit/>
          </a:bodyPr>
          <a:lstStyle/>
          <a:p>
            <a:pPr algn="just"/>
            <a:r>
              <a:rPr lang="en-US" sz="1400" dirty="0"/>
              <a:t>Manual mapping will map a “fresh” </a:t>
            </a:r>
            <a:r>
              <a:rPr lang="en-US" sz="1400" dirty="0" err="1"/>
              <a:t>dll</a:t>
            </a:r>
            <a:r>
              <a:rPr lang="en-US" sz="1400" dirty="0"/>
              <a:t> into memory, which will not be hooked by the EDR as EDR hooks get applied at application-launch.  The malware will then execute the needed functions from the freshly mapped </a:t>
            </a:r>
            <a:r>
              <a:rPr lang="en-US" sz="1400" dirty="0" err="1"/>
              <a:t>dll</a:t>
            </a:r>
            <a:r>
              <a:rPr lang="en-US" sz="1400" dirty="0"/>
              <a:t> instead of the normal one, evading the EDR</a:t>
            </a:r>
            <a:endParaRPr lang="nl-BE" sz="1400" dirty="0"/>
          </a:p>
        </p:txBody>
      </p:sp>
    </p:spTree>
    <p:extLst>
      <p:ext uri="{BB962C8B-B14F-4D97-AF65-F5344CB8AC3E}">
        <p14:creationId xmlns:p14="http://schemas.microsoft.com/office/powerpoint/2010/main" val="11818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7C55-7501-4DEE-BA6E-807549908404}"/>
              </a:ext>
            </a:extLst>
          </p:cNvPr>
          <p:cNvSpPr>
            <a:spLocks noGrp="1"/>
          </p:cNvSpPr>
          <p:nvPr>
            <p:ph type="title"/>
          </p:nvPr>
        </p:nvSpPr>
        <p:spPr/>
        <p:txBody>
          <a:bodyPr/>
          <a:lstStyle/>
          <a:p>
            <a:r>
              <a:rPr lang="en-US" dirty="0"/>
              <a:t>Manual Mapping</a:t>
            </a:r>
            <a:endParaRPr lang="nl-BE" dirty="0"/>
          </a:p>
        </p:txBody>
      </p:sp>
      <p:sp>
        <p:nvSpPr>
          <p:cNvPr id="3" name="Footer Placeholder 2">
            <a:extLst>
              <a:ext uri="{FF2B5EF4-FFF2-40B4-BE49-F238E27FC236}">
                <a16:creationId xmlns:a16="http://schemas.microsoft.com/office/drawing/2014/main" id="{9ADF3097-CE44-4D68-B07D-F70BFDC4FD92}"/>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EAA4ABA3-E98E-4211-90FD-AA2864E6789C}"/>
              </a:ext>
            </a:extLst>
          </p:cNvPr>
          <p:cNvSpPr>
            <a:spLocks noGrp="1"/>
          </p:cNvSpPr>
          <p:nvPr>
            <p:ph type="sldNum" sz="quarter" idx="12"/>
          </p:nvPr>
        </p:nvSpPr>
        <p:spPr/>
        <p:txBody>
          <a:bodyPr/>
          <a:lstStyle/>
          <a:p>
            <a:r>
              <a:rPr lang="en-PH"/>
              <a:t> |  </a:t>
            </a:r>
            <a:fld id="{98F196BF-1FF5-4EA3-B968-1D725D81CA33}" type="slidenum">
              <a:rPr lang="en-PH" smtClean="0"/>
              <a:pPr/>
              <a:t>32</a:t>
            </a:fld>
            <a:endParaRPr lang="en-PH"/>
          </a:p>
        </p:txBody>
      </p:sp>
      <p:sp>
        <p:nvSpPr>
          <p:cNvPr id="5" name="Text Placeholder 4">
            <a:extLst>
              <a:ext uri="{FF2B5EF4-FFF2-40B4-BE49-F238E27FC236}">
                <a16:creationId xmlns:a16="http://schemas.microsoft.com/office/drawing/2014/main" id="{09E94E08-E9F5-4E4F-A7D3-AEE88C6CD7B2}"/>
              </a:ext>
            </a:extLst>
          </p:cNvPr>
          <p:cNvSpPr>
            <a:spLocks noGrp="1"/>
          </p:cNvSpPr>
          <p:nvPr>
            <p:ph type="body" idx="13"/>
          </p:nvPr>
        </p:nvSpPr>
        <p:spPr/>
        <p:txBody>
          <a:bodyPr/>
          <a:lstStyle/>
          <a:p>
            <a:r>
              <a:rPr lang="en-US" dirty="0"/>
              <a:t>Can you tell the difference? No? Neither can the program </a:t>
            </a:r>
            <a:r>
              <a:rPr lang="nl-BE" altLang="ja-JP" dirty="0"/>
              <a:t>¯\_(</a:t>
            </a:r>
            <a:r>
              <a:rPr lang="ja-JP" altLang="nl-BE" dirty="0"/>
              <a:t>ツ</a:t>
            </a:r>
            <a:r>
              <a:rPr lang="nl-BE" altLang="ja-JP" dirty="0"/>
              <a:t>)_/¯</a:t>
            </a:r>
            <a:endParaRPr lang="nl-BE" dirty="0"/>
          </a:p>
        </p:txBody>
      </p:sp>
      <p:pic>
        <p:nvPicPr>
          <p:cNvPr id="7" name="Picture 6">
            <a:extLst>
              <a:ext uri="{FF2B5EF4-FFF2-40B4-BE49-F238E27FC236}">
                <a16:creationId xmlns:a16="http://schemas.microsoft.com/office/drawing/2014/main" id="{3E1868FE-9331-4661-ACA8-6939287F259D}"/>
              </a:ext>
            </a:extLst>
          </p:cNvPr>
          <p:cNvPicPr>
            <a:picLocks noChangeAspect="1"/>
          </p:cNvPicPr>
          <p:nvPr/>
        </p:nvPicPr>
        <p:blipFill>
          <a:blip r:embed="rId2"/>
          <a:stretch>
            <a:fillRect/>
          </a:stretch>
        </p:blipFill>
        <p:spPr>
          <a:xfrm>
            <a:off x="251520" y="921577"/>
            <a:ext cx="5593882" cy="1693837"/>
          </a:xfrm>
          <a:prstGeom prst="rect">
            <a:avLst/>
          </a:prstGeom>
        </p:spPr>
      </p:pic>
      <p:pic>
        <p:nvPicPr>
          <p:cNvPr id="9" name="Picture 8">
            <a:extLst>
              <a:ext uri="{FF2B5EF4-FFF2-40B4-BE49-F238E27FC236}">
                <a16:creationId xmlns:a16="http://schemas.microsoft.com/office/drawing/2014/main" id="{721DC537-42B7-43C7-9385-3DF16757A990}"/>
              </a:ext>
            </a:extLst>
          </p:cNvPr>
          <p:cNvPicPr>
            <a:picLocks noChangeAspect="1"/>
          </p:cNvPicPr>
          <p:nvPr/>
        </p:nvPicPr>
        <p:blipFill>
          <a:blip r:embed="rId3"/>
          <a:stretch>
            <a:fillRect/>
          </a:stretch>
        </p:blipFill>
        <p:spPr>
          <a:xfrm>
            <a:off x="251520" y="2615414"/>
            <a:ext cx="2563015" cy="2209198"/>
          </a:xfrm>
          <a:prstGeom prst="rect">
            <a:avLst/>
          </a:prstGeom>
        </p:spPr>
      </p:pic>
      <p:pic>
        <p:nvPicPr>
          <p:cNvPr id="11" name="Picture 10">
            <a:extLst>
              <a:ext uri="{FF2B5EF4-FFF2-40B4-BE49-F238E27FC236}">
                <a16:creationId xmlns:a16="http://schemas.microsoft.com/office/drawing/2014/main" id="{776C1815-4A89-4C61-B331-084107D18304}"/>
              </a:ext>
            </a:extLst>
          </p:cNvPr>
          <p:cNvPicPr>
            <a:picLocks noChangeAspect="1"/>
          </p:cNvPicPr>
          <p:nvPr/>
        </p:nvPicPr>
        <p:blipFill>
          <a:blip r:embed="rId4"/>
          <a:stretch>
            <a:fillRect/>
          </a:stretch>
        </p:blipFill>
        <p:spPr>
          <a:xfrm>
            <a:off x="5845402" y="901419"/>
            <a:ext cx="3047364" cy="2418297"/>
          </a:xfrm>
          <a:prstGeom prst="rect">
            <a:avLst/>
          </a:prstGeom>
        </p:spPr>
      </p:pic>
      <p:pic>
        <p:nvPicPr>
          <p:cNvPr id="15" name="Picture 14">
            <a:extLst>
              <a:ext uri="{FF2B5EF4-FFF2-40B4-BE49-F238E27FC236}">
                <a16:creationId xmlns:a16="http://schemas.microsoft.com/office/drawing/2014/main" id="{6CBB6310-1427-4E7E-BC23-521813EA0134}"/>
              </a:ext>
            </a:extLst>
          </p:cNvPr>
          <p:cNvPicPr>
            <a:picLocks noChangeAspect="1"/>
          </p:cNvPicPr>
          <p:nvPr/>
        </p:nvPicPr>
        <p:blipFill>
          <a:blip r:embed="rId5"/>
          <a:stretch>
            <a:fillRect/>
          </a:stretch>
        </p:blipFill>
        <p:spPr>
          <a:xfrm>
            <a:off x="2892442" y="2646242"/>
            <a:ext cx="2457929" cy="2147542"/>
          </a:xfrm>
          <a:prstGeom prst="rect">
            <a:avLst/>
          </a:prstGeom>
        </p:spPr>
      </p:pic>
    </p:spTree>
    <p:extLst>
      <p:ext uri="{BB962C8B-B14F-4D97-AF65-F5344CB8AC3E}">
        <p14:creationId xmlns:p14="http://schemas.microsoft.com/office/powerpoint/2010/main" val="108184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7F15-E695-40CC-B944-9A5423862EA0}"/>
              </a:ext>
            </a:extLst>
          </p:cNvPr>
          <p:cNvSpPr>
            <a:spLocks noGrp="1"/>
          </p:cNvSpPr>
          <p:nvPr>
            <p:ph type="title"/>
          </p:nvPr>
        </p:nvSpPr>
        <p:spPr/>
        <p:txBody>
          <a:bodyPr/>
          <a:lstStyle/>
          <a:p>
            <a:r>
              <a:rPr lang="en-US" dirty="0"/>
              <a:t>Creating an EDR defeating loader with D/Invoke!</a:t>
            </a:r>
            <a:endParaRPr lang="nl-BE" dirty="0"/>
          </a:p>
        </p:txBody>
      </p:sp>
      <p:sp>
        <p:nvSpPr>
          <p:cNvPr id="3" name="Footer Placeholder 2">
            <a:extLst>
              <a:ext uri="{FF2B5EF4-FFF2-40B4-BE49-F238E27FC236}">
                <a16:creationId xmlns:a16="http://schemas.microsoft.com/office/drawing/2014/main" id="{C52497DE-353D-446F-8957-A15820E05873}"/>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4920D006-2B7E-4546-9D75-BF91B64FD71C}"/>
              </a:ext>
            </a:extLst>
          </p:cNvPr>
          <p:cNvSpPr>
            <a:spLocks noGrp="1"/>
          </p:cNvSpPr>
          <p:nvPr>
            <p:ph type="sldNum" sz="quarter" idx="12"/>
          </p:nvPr>
        </p:nvSpPr>
        <p:spPr/>
        <p:txBody>
          <a:bodyPr/>
          <a:lstStyle/>
          <a:p>
            <a:r>
              <a:rPr lang="en-PH"/>
              <a:t> |  </a:t>
            </a:r>
            <a:fld id="{98F196BF-1FF5-4EA3-B968-1D725D81CA33}" type="slidenum">
              <a:rPr lang="en-PH" smtClean="0"/>
              <a:pPr/>
              <a:t>33</a:t>
            </a:fld>
            <a:endParaRPr lang="en-PH"/>
          </a:p>
        </p:txBody>
      </p:sp>
      <p:sp>
        <p:nvSpPr>
          <p:cNvPr id="5" name="Text Placeholder 4">
            <a:extLst>
              <a:ext uri="{FF2B5EF4-FFF2-40B4-BE49-F238E27FC236}">
                <a16:creationId xmlns:a16="http://schemas.microsoft.com/office/drawing/2014/main" id="{305E331A-2DD8-4129-BC6D-3D1576788B63}"/>
              </a:ext>
            </a:extLst>
          </p:cNvPr>
          <p:cNvSpPr>
            <a:spLocks noGrp="1"/>
          </p:cNvSpPr>
          <p:nvPr>
            <p:ph type="body" idx="13"/>
          </p:nvPr>
        </p:nvSpPr>
        <p:spPr/>
        <p:txBody>
          <a:bodyPr/>
          <a:lstStyle/>
          <a:p>
            <a:r>
              <a:rPr lang="en-US" dirty="0"/>
              <a:t>Manual Map</a:t>
            </a:r>
            <a:endParaRPr lang="nl-BE" dirty="0"/>
          </a:p>
        </p:txBody>
      </p:sp>
      <p:pic>
        <p:nvPicPr>
          <p:cNvPr id="8" name="Picture 7">
            <a:extLst>
              <a:ext uri="{FF2B5EF4-FFF2-40B4-BE49-F238E27FC236}">
                <a16:creationId xmlns:a16="http://schemas.microsoft.com/office/drawing/2014/main" id="{BE95A9EB-E244-48F0-81EE-DC093F4D9793}"/>
              </a:ext>
            </a:extLst>
          </p:cNvPr>
          <p:cNvPicPr>
            <a:picLocks noChangeAspect="1"/>
          </p:cNvPicPr>
          <p:nvPr/>
        </p:nvPicPr>
        <p:blipFill>
          <a:blip r:embed="rId2"/>
          <a:stretch>
            <a:fillRect/>
          </a:stretch>
        </p:blipFill>
        <p:spPr>
          <a:xfrm>
            <a:off x="251520" y="939762"/>
            <a:ext cx="8406934" cy="3387809"/>
          </a:xfrm>
          <a:prstGeom prst="rect">
            <a:avLst/>
          </a:prstGeom>
        </p:spPr>
      </p:pic>
    </p:spTree>
    <p:extLst>
      <p:ext uri="{BB962C8B-B14F-4D97-AF65-F5344CB8AC3E}">
        <p14:creationId xmlns:p14="http://schemas.microsoft.com/office/powerpoint/2010/main" val="36894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1EDB-C376-4484-ADFA-FEDE9ECFD95E}"/>
              </a:ext>
            </a:extLst>
          </p:cNvPr>
          <p:cNvSpPr>
            <a:spLocks noGrp="1"/>
          </p:cNvSpPr>
          <p:nvPr>
            <p:ph type="title"/>
          </p:nvPr>
        </p:nvSpPr>
        <p:spPr/>
        <p:txBody>
          <a:bodyPr/>
          <a:lstStyle/>
          <a:p>
            <a:r>
              <a:rPr lang="en-US" dirty="0"/>
              <a:t>EDR vs D/Invoke Manual Map</a:t>
            </a:r>
            <a:endParaRPr lang="nl-BE" dirty="0"/>
          </a:p>
        </p:txBody>
      </p:sp>
      <p:sp>
        <p:nvSpPr>
          <p:cNvPr id="3" name="Footer Placeholder 2">
            <a:extLst>
              <a:ext uri="{FF2B5EF4-FFF2-40B4-BE49-F238E27FC236}">
                <a16:creationId xmlns:a16="http://schemas.microsoft.com/office/drawing/2014/main" id="{5A076B36-A78E-436A-BF6B-E6FE21F9F96D}"/>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F70F19BF-8BDF-47B6-BE79-E83E3F3908C4}"/>
              </a:ext>
            </a:extLst>
          </p:cNvPr>
          <p:cNvSpPr>
            <a:spLocks noGrp="1"/>
          </p:cNvSpPr>
          <p:nvPr>
            <p:ph type="sldNum" sz="quarter" idx="12"/>
          </p:nvPr>
        </p:nvSpPr>
        <p:spPr/>
        <p:txBody>
          <a:bodyPr/>
          <a:lstStyle/>
          <a:p>
            <a:r>
              <a:rPr lang="en-PH"/>
              <a:t> |  </a:t>
            </a:r>
            <a:fld id="{98F196BF-1FF5-4EA3-B968-1D725D81CA33}" type="slidenum">
              <a:rPr lang="en-PH" smtClean="0"/>
              <a:pPr/>
              <a:t>34</a:t>
            </a:fld>
            <a:endParaRPr lang="en-PH"/>
          </a:p>
        </p:txBody>
      </p:sp>
      <p:sp>
        <p:nvSpPr>
          <p:cNvPr id="5" name="Text Placeholder 4">
            <a:extLst>
              <a:ext uri="{FF2B5EF4-FFF2-40B4-BE49-F238E27FC236}">
                <a16:creationId xmlns:a16="http://schemas.microsoft.com/office/drawing/2014/main" id="{B8560009-27E0-456E-A33C-2ABCEC4065A5}"/>
              </a:ext>
            </a:extLst>
          </p:cNvPr>
          <p:cNvSpPr>
            <a:spLocks noGrp="1"/>
          </p:cNvSpPr>
          <p:nvPr>
            <p:ph type="body" idx="13"/>
          </p:nvPr>
        </p:nvSpPr>
        <p:spPr/>
        <p:txBody>
          <a:bodyPr/>
          <a:lstStyle/>
          <a:p>
            <a:endParaRPr lang="nl-BE"/>
          </a:p>
        </p:txBody>
      </p:sp>
      <p:pic>
        <p:nvPicPr>
          <p:cNvPr id="7" name="Picture 6">
            <a:extLst>
              <a:ext uri="{FF2B5EF4-FFF2-40B4-BE49-F238E27FC236}">
                <a16:creationId xmlns:a16="http://schemas.microsoft.com/office/drawing/2014/main" id="{C9144960-0D93-452A-B84E-7437FE1735DB}"/>
              </a:ext>
            </a:extLst>
          </p:cNvPr>
          <p:cNvPicPr>
            <a:picLocks noChangeAspect="1"/>
          </p:cNvPicPr>
          <p:nvPr/>
        </p:nvPicPr>
        <p:blipFill>
          <a:blip r:embed="rId2"/>
          <a:stretch>
            <a:fillRect/>
          </a:stretch>
        </p:blipFill>
        <p:spPr>
          <a:xfrm>
            <a:off x="179512" y="626123"/>
            <a:ext cx="3090349" cy="4048047"/>
          </a:xfrm>
          <a:prstGeom prst="rect">
            <a:avLst/>
          </a:prstGeom>
        </p:spPr>
      </p:pic>
      <p:pic>
        <p:nvPicPr>
          <p:cNvPr id="9" name="Picture 8">
            <a:extLst>
              <a:ext uri="{FF2B5EF4-FFF2-40B4-BE49-F238E27FC236}">
                <a16:creationId xmlns:a16="http://schemas.microsoft.com/office/drawing/2014/main" id="{83EBC7D7-8F33-4E04-B8C8-F9FD4A26C45B}"/>
              </a:ext>
            </a:extLst>
          </p:cNvPr>
          <p:cNvPicPr>
            <a:picLocks noChangeAspect="1"/>
          </p:cNvPicPr>
          <p:nvPr/>
        </p:nvPicPr>
        <p:blipFill>
          <a:blip r:embed="rId3"/>
          <a:stretch>
            <a:fillRect/>
          </a:stretch>
        </p:blipFill>
        <p:spPr>
          <a:xfrm>
            <a:off x="3341869" y="807554"/>
            <a:ext cx="5778515" cy="684738"/>
          </a:xfrm>
          <a:prstGeom prst="rect">
            <a:avLst/>
          </a:prstGeom>
        </p:spPr>
      </p:pic>
      <p:pic>
        <p:nvPicPr>
          <p:cNvPr id="11" name="Picture 10">
            <a:extLst>
              <a:ext uri="{FF2B5EF4-FFF2-40B4-BE49-F238E27FC236}">
                <a16:creationId xmlns:a16="http://schemas.microsoft.com/office/drawing/2014/main" id="{4205A6F2-98BF-4716-9C18-13328B24A006}"/>
              </a:ext>
            </a:extLst>
          </p:cNvPr>
          <p:cNvPicPr>
            <a:picLocks noChangeAspect="1"/>
          </p:cNvPicPr>
          <p:nvPr/>
        </p:nvPicPr>
        <p:blipFill>
          <a:blip r:embed="rId4"/>
          <a:stretch>
            <a:fillRect/>
          </a:stretch>
        </p:blipFill>
        <p:spPr>
          <a:xfrm>
            <a:off x="3341869" y="1630298"/>
            <a:ext cx="5235949" cy="2539154"/>
          </a:xfrm>
          <a:prstGeom prst="rect">
            <a:avLst/>
          </a:prstGeom>
        </p:spPr>
      </p:pic>
    </p:spTree>
    <p:extLst>
      <p:ext uri="{BB962C8B-B14F-4D97-AF65-F5344CB8AC3E}">
        <p14:creationId xmlns:p14="http://schemas.microsoft.com/office/powerpoint/2010/main" val="1915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7F15-E695-40CC-B944-9A5423862EA0}"/>
              </a:ext>
            </a:extLst>
          </p:cNvPr>
          <p:cNvSpPr>
            <a:spLocks noGrp="1"/>
          </p:cNvSpPr>
          <p:nvPr>
            <p:ph type="title"/>
          </p:nvPr>
        </p:nvSpPr>
        <p:spPr/>
        <p:txBody>
          <a:bodyPr/>
          <a:lstStyle/>
          <a:p>
            <a:r>
              <a:rPr lang="en-US" dirty="0"/>
              <a:t>Creating an EDR defeating loader with D/Invoke!</a:t>
            </a:r>
            <a:endParaRPr lang="nl-BE" dirty="0"/>
          </a:p>
        </p:txBody>
      </p:sp>
      <p:sp>
        <p:nvSpPr>
          <p:cNvPr id="3" name="Footer Placeholder 2">
            <a:extLst>
              <a:ext uri="{FF2B5EF4-FFF2-40B4-BE49-F238E27FC236}">
                <a16:creationId xmlns:a16="http://schemas.microsoft.com/office/drawing/2014/main" id="{C52497DE-353D-446F-8957-A15820E05873}"/>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4920D006-2B7E-4546-9D75-BF91B64FD71C}"/>
              </a:ext>
            </a:extLst>
          </p:cNvPr>
          <p:cNvSpPr>
            <a:spLocks noGrp="1"/>
          </p:cNvSpPr>
          <p:nvPr>
            <p:ph type="sldNum" sz="quarter" idx="12"/>
          </p:nvPr>
        </p:nvSpPr>
        <p:spPr/>
        <p:txBody>
          <a:bodyPr/>
          <a:lstStyle/>
          <a:p>
            <a:r>
              <a:rPr lang="en-PH"/>
              <a:t> |  </a:t>
            </a:r>
            <a:fld id="{98F196BF-1FF5-4EA3-B968-1D725D81CA33}" type="slidenum">
              <a:rPr lang="en-PH" smtClean="0"/>
              <a:pPr/>
              <a:t>35</a:t>
            </a:fld>
            <a:endParaRPr lang="en-PH"/>
          </a:p>
        </p:txBody>
      </p:sp>
      <p:sp>
        <p:nvSpPr>
          <p:cNvPr id="5" name="Text Placeholder 4">
            <a:extLst>
              <a:ext uri="{FF2B5EF4-FFF2-40B4-BE49-F238E27FC236}">
                <a16:creationId xmlns:a16="http://schemas.microsoft.com/office/drawing/2014/main" id="{305E331A-2DD8-4129-BC6D-3D1576788B63}"/>
              </a:ext>
            </a:extLst>
          </p:cNvPr>
          <p:cNvSpPr>
            <a:spLocks noGrp="1"/>
          </p:cNvSpPr>
          <p:nvPr>
            <p:ph type="body" idx="13"/>
          </p:nvPr>
        </p:nvSpPr>
        <p:spPr/>
        <p:txBody>
          <a:bodyPr/>
          <a:lstStyle/>
          <a:p>
            <a:r>
              <a:rPr lang="en-US" dirty="0" err="1"/>
              <a:t>Syscalls</a:t>
            </a:r>
            <a:endParaRPr lang="nl-BE" dirty="0"/>
          </a:p>
        </p:txBody>
      </p:sp>
      <p:pic>
        <p:nvPicPr>
          <p:cNvPr id="7" name="Picture 6">
            <a:extLst>
              <a:ext uri="{FF2B5EF4-FFF2-40B4-BE49-F238E27FC236}">
                <a16:creationId xmlns:a16="http://schemas.microsoft.com/office/drawing/2014/main" id="{44F217B6-0760-4506-9044-23420834908A}"/>
              </a:ext>
            </a:extLst>
          </p:cNvPr>
          <p:cNvPicPr>
            <a:picLocks noChangeAspect="1"/>
          </p:cNvPicPr>
          <p:nvPr/>
        </p:nvPicPr>
        <p:blipFill>
          <a:blip r:embed="rId2"/>
          <a:stretch>
            <a:fillRect/>
          </a:stretch>
        </p:blipFill>
        <p:spPr>
          <a:xfrm>
            <a:off x="89646" y="1214602"/>
            <a:ext cx="9015269" cy="2598386"/>
          </a:xfrm>
          <a:prstGeom prst="rect">
            <a:avLst/>
          </a:prstGeom>
        </p:spPr>
      </p:pic>
    </p:spTree>
    <p:extLst>
      <p:ext uri="{BB962C8B-B14F-4D97-AF65-F5344CB8AC3E}">
        <p14:creationId xmlns:p14="http://schemas.microsoft.com/office/powerpoint/2010/main" val="348746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1EDB-C376-4484-ADFA-FEDE9ECFD95E}"/>
              </a:ext>
            </a:extLst>
          </p:cNvPr>
          <p:cNvSpPr>
            <a:spLocks noGrp="1"/>
          </p:cNvSpPr>
          <p:nvPr>
            <p:ph type="title"/>
          </p:nvPr>
        </p:nvSpPr>
        <p:spPr/>
        <p:txBody>
          <a:bodyPr/>
          <a:lstStyle/>
          <a:p>
            <a:r>
              <a:rPr lang="en-US" dirty="0"/>
              <a:t>EDR vs D/Invoke </a:t>
            </a:r>
            <a:r>
              <a:rPr lang="en-US" dirty="0" err="1"/>
              <a:t>Syscalls</a:t>
            </a:r>
            <a:endParaRPr lang="nl-BE" dirty="0"/>
          </a:p>
        </p:txBody>
      </p:sp>
      <p:sp>
        <p:nvSpPr>
          <p:cNvPr id="3" name="Footer Placeholder 2">
            <a:extLst>
              <a:ext uri="{FF2B5EF4-FFF2-40B4-BE49-F238E27FC236}">
                <a16:creationId xmlns:a16="http://schemas.microsoft.com/office/drawing/2014/main" id="{5A076B36-A78E-436A-BF6B-E6FE21F9F96D}"/>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F70F19BF-8BDF-47B6-BE79-E83E3F3908C4}"/>
              </a:ext>
            </a:extLst>
          </p:cNvPr>
          <p:cNvSpPr>
            <a:spLocks noGrp="1"/>
          </p:cNvSpPr>
          <p:nvPr>
            <p:ph type="sldNum" sz="quarter" idx="12"/>
          </p:nvPr>
        </p:nvSpPr>
        <p:spPr/>
        <p:txBody>
          <a:bodyPr/>
          <a:lstStyle/>
          <a:p>
            <a:r>
              <a:rPr lang="en-PH"/>
              <a:t> |  </a:t>
            </a:r>
            <a:fld id="{98F196BF-1FF5-4EA3-B968-1D725D81CA33}" type="slidenum">
              <a:rPr lang="en-PH" smtClean="0"/>
              <a:pPr/>
              <a:t>36</a:t>
            </a:fld>
            <a:endParaRPr lang="en-PH"/>
          </a:p>
        </p:txBody>
      </p:sp>
      <p:sp>
        <p:nvSpPr>
          <p:cNvPr id="5" name="Text Placeholder 4">
            <a:extLst>
              <a:ext uri="{FF2B5EF4-FFF2-40B4-BE49-F238E27FC236}">
                <a16:creationId xmlns:a16="http://schemas.microsoft.com/office/drawing/2014/main" id="{B8560009-27E0-456E-A33C-2ABCEC4065A5}"/>
              </a:ext>
            </a:extLst>
          </p:cNvPr>
          <p:cNvSpPr>
            <a:spLocks noGrp="1"/>
          </p:cNvSpPr>
          <p:nvPr>
            <p:ph type="body" idx="13"/>
          </p:nvPr>
        </p:nvSpPr>
        <p:spPr/>
        <p:txBody>
          <a:bodyPr/>
          <a:lstStyle/>
          <a:p>
            <a:endParaRPr lang="nl-BE"/>
          </a:p>
        </p:txBody>
      </p:sp>
      <p:pic>
        <p:nvPicPr>
          <p:cNvPr id="12" name="Picture 11">
            <a:extLst>
              <a:ext uri="{FF2B5EF4-FFF2-40B4-BE49-F238E27FC236}">
                <a16:creationId xmlns:a16="http://schemas.microsoft.com/office/drawing/2014/main" id="{AE094E05-EADE-4469-8E86-5AFE1B90FC48}"/>
              </a:ext>
            </a:extLst>
          </p:cNvPr>
          <p:cNvPicPr>
            <a:picLocks noChangeAspect="1"/>
          </p:cNvPicPr>
          <p:nvPr/>
        </p:nvPicPr>
        <p:blipFill>
          <a:blip r:embed="rId2"/>
          <a:stretch>
            <a:fillRect/>
          </a:stretch>
        </p:blipFill>
        <p:spPr>
          <a:xfrm>
            <a:off x="101064" y="2211462"/>
            <a:ext cx="4593457" cy="1809374"/>
          </a:xfrm>
          <a:prstGeom prst="rect">
            <a:avLst/>
          </a:prstGeom>
        </p:spPr>
      </p:pic>
      <p:pic>
        <p:nvPicPr>
          <p:cNvPr id="14" name="Picture 13">
            <a:extLst>
              <a:ext uri="{FF2B5EF4-FFF2-40B4-BE49-F238E27FC236}">
                <a16:creationId xmlns:a16="http://schemas.microsoft.com/office/drawing/2014/main" id="{46ADC01C-44BD-46E2-8F0E-060F03E7B947}"/>
              </a:ext>
            </a:extLst>
          </p:cNvPr>
          <p:cNvPicPr>
            <a:picLocks noChangeAspect="1"/>
          </p:cNvPicPr>
          <p:nvPr/>
        </p:nvPicPr>
        <p:blipFill>
          <a:blip r:embed="rId3"/>
          <a:stretch>
            <a:fillRect/>
          </a:stretch>
        </p:blipFill>
        <p:spPr>
          <a:xfrm>
            <a:off x="106753" y="1082596"/>
            <a:ext cx="8930494" cy="980277"/>
          </a:xfrm>
          <a:prstGeom prst="rect">
            <a:avLst/>
          </a:prstGeom>
        </p:spPr>
      </p:pic>
      <p:pic>
        <p:nvPicPr>
          <p:cNvPr id="16" name="Picture 15">
            <a:extLst>
              <a:ext uri="{FF2B5EF4-FFF2-40B4-BE49-F238E27FC236}">
                <a16:creationId xmlns:a16="http://schemas.microsoft.com/office/drawing/2014/main" id="{D697A848-AEF7-4661-9290-44ABD27D6F08}"/>
              </a:ext>
            </a:extLst>
          </p:cNvPr>
          <p:cNvPicPr>
            <a:picLocks noChangeAspect="1"/>
          </p:cNvPicPr>
          <p:nvPr/>
        </p:nvPicPr>
        <p:blipFill>
          <a:blip r:embed="rId4"/>
          <a:stretch>
            <a:fillRect/>
          </a:stretch>
        </p:blipFill>
        <p:spPr>
          <a:xfrm>
            <a:off x="5044079" y="2187224"/>
            <a:ext cx="2990909" cy="2226243"/>
          </a:xfrm>
          <a:prstGeom prst="rect">
            <a:avLst/>
          </a:prstGeom>
        </p:spPr>
      </p:pic>
    </p:spTree>
    <p:extLst>
      <p:ext uri="{BB962C8B-B14F-4D97-AF65-F5344CB8AC3E}">
        <p14:creationId xmlns:p14="http://schemas.microsoft.com/office/powerpoint/2010/main" val="106833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23DB-475E-4BC4-9B9E-40CD3898AECB}"/>
              </a:ext>
            </a:extLst>
          </p:cNvPr>
          <p:cNvSpPr>
            <a:spLocks noGrp="1"/>
          </p:cNvSpPr>
          <p:nvPr>
            <p:ph type="title"/>
          </p:nvPr>
        </p:nvSpPr>
        <p:spPr/>
        <p:txBody>
          <a:bodyPr/>
          <a:lstStyle/>
          <a:p>
            <a:r>
              <a:rPr lang="en-US" dirty="0"/>
              <a:t>Closing notes</a:t>
            </a:r>
            <a:endParaRPr lang="nl-BE" dirty="0"/>
          </a:p>
        </p:txBody>
      </p:sp>
      <p:sp>
        <p:nvSpPr>
          <p:cNvPr id="3" name="Footer Placeholder 2">
            <a:extLst>
              <a:ext uri="{FF2B5EF4-FFF2-40B4-BE49-F238E27FC236}">
                <a16:creationId xmlns:a16="http://schemas.microsoft.com/office/drawing/2014/main" id="{4CEC8076-70D1-4037-B4C0-5DE2C1A3F41A}"/>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2FF47E3A-0581-4465-B7E8-6F214F503F6A}"/>
              </a:ext>
            </a:extLst>
          </p:cNvPr>
          <p:cNvSpPr>
            <a:spLocks noGrp="1"/>
          </p:cNvSpPr>
          <p:nvPr>
            <p:ph type="sldNum" sz="quarter" idx="12"/>
          </p:nvPr>
        </p:nvSpPr>
        <p:spPr/>
        <p:txBody>
          <a:bodyPr/>
          <a:lstStyle/>
          <a:p>
            <a:r>
              <a:rPr lang="en-PH"/>
              <a:t> |  </a:t>
            </a:r>
            <a:fld id="{98F196BF-1FF5-4EA3-B968-1D725D81CA33}" type="slidenum">
              <a:rPr lang="en-PH" smtClean="0"/>
              <a:pPr/>
              <a:t>37</a:t>
            </a:fld>
            <a:endParaRPr lang="en-PH"/>
          </a:p>
        </p:txBody>
      </p:sp>
      <p:sp>
        <p:nvSpPr>
          <p:cNvPr id="5" name="Text Placeholder 4">
            <a:extLst>
              <a:ext uri="{FF2B5EF4-FFF2-40B4-BE49-F238E27FC236}">
                <a16:creationId xmlns:a16="http://schemas.microsoft.com/office/drawing/2014/main" id="{4CCDB5D3-20B4-4B92-B73C-CA68A1B0E75B}"/>
              </a:ext>
            </a:extLst>
          </p:cNvPr>
          <p:cNvSpPr>
            <a:spLocks noGrp="1"/>
          </p:cNvSpPr>
          <p:nvPr>
            <p:ph type="body" idx="13"/>
          </p:nvPr>
        </p:nvSpPr>
        <p:spPr/>
        <p:txBody>
          <a:bodyPr/>
          <a:lstStyle/>
          <a:p>
            <a:endParaRPr lang="nl-BE"/>
          </a:p>
        </p:txBody>
      </p:sp>
      <p:pic>
        <p:nvPicPr>
          <p:cNvPr id="2050" name="Picture 2" descr="What Is a CTA and Why Is It Important - Solutium Explainer Videos">
            <a:extLst>
              <a:ext uri="{FF2B5EF4-FFF2-40B4-BE49-F238E27FC236}">
                <a16:creationId xmlns:a16="http://schemas.microsoft.com/office/drawing/2014/main" id="{5E1361BF-B6E2-4D17-86FF-E3640EB22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927" y="1252860"/>
            <a:ext cx="27717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B75FE6-430F-46D6-85E9-4FF58371A29A}"/>
              </a:ext>
            </a:extLst>
          </p:cNvPr>
          <p:cNvSpPr txBox="1"/>
          <p:nvPr/>
        </p:nvSpPr>
        <p:spPr>
          <a:xfrm>
            <a:off x="251520" y="1304223"/>
            <a:ext cx="5576577" cy="1200329"/>
          </a:xfrm>
          <a:prstGeom prst="rect">
            <a:avLst/>
          </a:prstGeom>
          <a:noFill/>
        </p:spPr>
        <p:txBody>
          <a:bodyPr wrap="square" rtlCol="0">
            <a:spAutoFit/>
          </a:bodyPr>
          <a:lstStyle/>
          <a:p>
            <a:r>
              <a:rPr lang="en-US" dirty="0"/>
              <a:t>D/Invoke needs your help! </a:t>
            </a:r>
          </a:p>
          <a:p>
            <a:endParaRPr lang="en-US" dirty="0"/>
          </a:p>
          <a:p>
            <a:r>
              <a:rPr lang="en-US" dirty="0"/>
              <a:t>Submit PR’s with new Delegates so we can port the entire win32 API to D/invoke!</a:t>
            </a:r>
            <a:endParaRPr lang="nl-BE" dirty="0"/>
          </a:p>
        </p:txBody>
      </p:sp>
    </p:spTree>
    <p:extLst>
      <p:ext uri="{BB962C8B-B14F-4D97-AF65-F5344CB8AC3E}">
        <p14:creationId xmlns:p14="http://schemas.microsoft.com/office/powerpoint/2010/main" val="328516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sz="half" idx="2"/>
          </p:nvPr>
        </p:nvSpPr>
        <p:spPr/>
        <p:txBody>
          <a:bodyPr/>
          <a:lstStyle/>
          <a:p>
            <a:endParaRPr lang="en-PH"/>
          </a:p>
        </p:txBody>
      </p:sp>
    </p:spTree>
    <p:extLst>
      <p:ext uri="{BB962C8B-B14F-4D97-AF65-F5344CB8AC3E}">
        <p14:creationId xmlns:p14="http://schemas.microsoft.com/office/powerpoint/2010/main" val="6488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Let's take a trip down memory lane…</a:t>
            </a:r>
          </a:p>
        </p:txBody>
      </p:sp>
      <p:sp>
        <p:nvSpPr>
          <p:cNvPr id="3" name="Footer Placeholder 2"/>
          <p:cNvSpPr>
            <a:spLocks noGrp="1"/>
          </p:cNvSpPr>
          <p:nvPr>
            <p:ph type="ftr" sz="quarter" idx="11"/>
          </p:nvPr>
        </p:nvSpPr>
        <p:spPr/>
        <p:txBody>
          <a:bodyPr/>
          <a:lstStyle/>
          <a:p>
            <a:r>
              <a:rPr lang="en-PH" dirty="0"/>
              <a:t>www.nviso.eu</a:t>
            </a:r>
          </a:p>
        </p:txBody>
      </p:sp>
      <p:sp>
        <p:nvSpPr>
          <p:cNvPr id="4" name="Slide Number Placeholder 3"/>
          <p:cNvSpPr>
            <a:spLocks noGrp="1"/>
          </p:cNvSpPr>
          <p:nvPr>
            <p:ph type="sldNum" sz="quarter" idx="12"/>
          </p:nvPr>
        </p:nvSpPr>
        <p:spPr/>
        <p:txBody>
          <a:bodyPr/>
          <a:lstStyle/>
          <a:p>
            <a:r>
              <a:rPr lang="en-PH"/>
              <a:t> |  </a:t>
            </a:r>
            <a:fld id="{98F196BF-1FF5-4EA3-B968-1D725D81CA33}" type="slidenum">
              <a:rPr lang="en-PH" smtClean="0"/>
              <a:pPr/>
              <a:t>4</a:t>
            </a:fld>
            <a:endParaRPr lang="en-PH"/>
          </a:p>
        </p:txBody>
      </p:sp>
      <p:sp>
        <p:nvSpPr>
          <p:cNvPr id="5" name="Text Placeholder 4"/>
          <p:cNvSpPr>
            <a:spLocks noGrp="1"/>
          </p:cNvSpPr>
          <p:nvPr>
            <p:ph type="body" idx="13"/>
          </p:nvPr>
        </p:nvSpPr>
        <p:spPr/>
        <p:txBody>
          <a:bodyPr/>
          <a:lstStyle/>
          <a:p>
            <a:r>
              <a:rPr lang="en-PH" dirty="0" err="1"/>
              <a:t>Pentesting</a:t>
            </a:r>
            <a:r>
              <a:rPr lang="en-PH" dirty="0"/>
              <a:t> then vs </a:t>
            </a:r>
            <a:r>
              <a:rPr lang="en-PH" dirty="0" err="1"/>
              <a:t>pentesting</a:t>
            </a:r>
            <a:r>
              <a:rPr lang="en-PH" dirty="0"/>
              <a:t> now</a:t>
            </a:r>
          </a:p>
        </p:txBody>
      </p:sp>
      <p:pic>
        <p:nvPicPr>
          <p:cNvPr id="2050" name="Picture 2" descr="Police Say Your Kid Might Be A Hacker If He Uses... - YouTube">
            <a:extLst>
              <a:ext uri="{FF2B5EF4-FFF2-40B4-BE49-F238E27FC236}">
                <a16:creationId xmlns:a16="http://schemas.microsoft.com/office/drawing/2014/main" id="{1E04B38A-2EA2-46C6-9B69-85D9900003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00045"/>
            <a:ext cx="3420176" cy="19238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etasploit: introduction to pentesting » Hacking Lethani">
            <a:extLst>
              <a:ext uri="{FF2B5EF4-FFF2-40B4-BE49-F238E27FC236}">
                <a16:creationId xmlns:a16="http://schemas.microsoft.com/office/drawing/2014/main" id="{A95141F1-6A73-496C-B99A-6B43CF027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946" y="900045"/>
            <a:ext cx="3420177" cy="144889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ntroduction - Metasploit Unleashed">
            <a:extLst>
              <a:ext uri="{FF2B5EF4-FFF2-40B4-BE49-F238E27FC236}">
                <a16:creationId xmlns:a16="http://schemas.microsoft.com/office/drawing/2014/main" id="{7470F0DA-83A3-4569-82A7-BA4C6A215F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5946" y="2511721"/>
            <a:ext cx="3582490" cy="160216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nti-virus Software – Tech DC">
            <a:extLst>
              <a:ext uri="{FF2B5EF4-FFF2-40B4-BE49-F238E27FC236}">
                <a16:creationId xmlns:a16="http://schemas.microsoft.com/office/drawing/2014/main" id="{A73198AB-CD9A-4CDE-BB97-627504E96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962" y="2892391"/>
            <a:ext cx="2727499" cy="187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9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Let's take a trip down memory lane…</a:t>
            </a:r>
          </a:p>
        </p:txBody>
      </p:sp>
      <p:sp>
        <p:nvSpPr>
          <p:cNvPr id="3" name="Footer Placeholder 2"/>
          <p:cNvSpPr>
            <a:spLocks noGrp="1"/>
          </p:cNvSpPr>
          <p:nvPr>
            <p:ph type="ftr" sz="quarter" idx="11"/>
          </p:nvPr>
        </p:nvSpPr>
        <p:spPr/>
        <p:txBody>
          <a:bodyPr/>
          <a:lstStyle/>
          <a:p>
            <a:r>
              <a:rPr lang="en-PH" dirty="0"/>
              <a:t>www.nviso.eu</a:t>
            </a:r>
          </a:p>
        </p:txBody>
      </p:sp>
      <p:sp>
        <p:nvSpPr>
          <p:cNvPr id="4" name="Slide Number Placeholder 3"/>
          <p:cNvSpPr>
            <a:spLocks noGrp="1"/>
          </p:cNvSpPr>
          <p:nvPr>
            <p:ph type="sldNum" sz="quarter" idx="12"/>
          </p:nvPr>
        </p:nvSpPr>
        <p:spPr/>
        <p:txBody>
          <a:bodyPr/>
          <a:lstStyle/>
          <a:p>
            <a:r>
              <a:rPr lang="en-PH"/>
              <a:t> |  </a:t>
            </a:r>
            <a:fld id="{98F196BF-1FF5-4EA3-B968-1D725D81CA33}" type="slidenum">
              <a:rPr lang="en-PH" smtClean="0"/>
              <a:pPr/>
              <a:t>5</a:t>
            </a:fld>
            <a:endParaRPr lang="en-PH"/>
          </a:p>
        </p:txBody>
      </p:sp>
      <p:sp>
        <p:nvSpPr>
          <p:cNvPr id="5" name="Text Placeholder 4"/>
          <p:cNvSpPr>
            <a:spLocks noGrp="1"/>
          </p:cNvSpPr>
          <p:nvPr>
            <p:ph type="body" idx="13"/>
          </p:nvPr>
        </p:nvSpPr>
        <p:spPr/>
        <p:txBody>
          <a:bodyPr/>
          <a:lstStyle/>
          <a:p>
            <a:r>
              <a:rPr lang="en-PH" dirty="0" err="1"/>
              <a:t>Pentesting</a:t>
            </a:r>
            <a:r>
              <a:rPr lang="en-PH" dirty="0"/>
              <a:t> then vs </a:t>
            </a:r>
            <a:r>
              <a:rPr lang="en-PH" dirty="0" err="1"/>
              <a:t>pentesting</a:t>
            </a:r>
            <a:r>
              <a:rPr lang="en-PH" dirty="0"/>
              <a:t> now</a:t>
            </a:r>
          </a:p>
        </p:txBody>
      </p:sp>
      <p:pic>
        <p:nvPicPr>
          <p:cNvPr id="7170" name="Picture 2" descr="Teen Hackers &amp; Cybercrime: Teen Rebellion Ain't What It Used to Be - Hashed  Out by The SSL Store™">
            <a:extLst>
              <a:ext uri="{FF2B5EF4-FFF2-40B4-BE49-F238E27FC236}">
                <a16:creationId xmlns:a16="http://schemas.microsoft.com/office/drawing/2014/main" id="{145A2998-415C-416E-9A2B-E94D5D120A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18" y="1519344"/>
            <a:ext cx="3564897" cy="22280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45E3F2-F624-4565-A3B0-81E0EE83DE6B}"/>
              </a:ext>
            </a:extLst>
          </p:cNvPr>
          <p:cNvPicPr>
            <a:picLocks noChangeAspect="1"/>
          </p:cNvPicPr>
          <p:nvPr/>
        </p:nvPicPr>
        <p:blipFill>
          <a:blip r:embed="rId3"/>
          <a:stretch>
            <a:fillRect/>
          </a:stretch>
        </p:blipFill>
        <p:spPr>
          <a:xfrm>
            <a:off x="3999297" y="1020383"/>
            <a:ext cx="5118935" cy="935479"/>
          </a:xfrm>
          <a:prstGeom prst="rect">
            <a:avLst/>
          </a:prstGeom>
        </p:spPr>
      </p:pic>
      <p:pic>
        <p:nvPicPr>
          <p:cNvPr id="8" name="Picture 7">
            <a:extLst>
              <a:ext uri="{FF2B5EF4-FFF2-40B4-BE49-F238E27FC236}">
                <a16:creationId xmlns:a16="http://schemas.microsoft.com/office/drawing/2014/main" id="{75BA7A28-6DA4-47F8-B898-D24011178F94}"/>
              </a:ext>
            </a:extLst>
          </p:cNvPr>
          <p:cNvPicPr>
            <a:picLocks noChangeAspect="1"/>
          </p:cNvPicPr>
          <p:nvPr/>
        </p:nvPicPr>
        <p:blipFill>
          <a:blip r:embed="rId4"/>
          <a:stretch>
            <a:fillRect/>
          </a:stretch>
        </p:blipFill>
        <p:spPr>
          <a:xfrm>
            <a:off x="4124338" y="1955862"/>
            <a:ext cx="3368929" cy="2158046"/>
          </a:xfrm>
          <a:prstGeom prst="rect">
            <a:avLst/>
          </a:prstGeom>
        </p:spPr>
      </p:pic>
    </p:spTree>
    <p:extLst>
      <p:ext uri="{BB962C8B-B14F-4D97-AF65-F5344CB8AC3E}">
        <p14:creationId xmlns:p14="http://schemas.microsoft.com/office/powerpoint/2010/main" val="31854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Let's take a trip down memory lane…</a:t>
            </a:r>
          </a:p>
        </p:txBody>
      </p:sp>
      <p:sp>
        <p:nvSpPr>
          <p:cNvPr id="3" name="Footer Placeholder 2"/>
          <p:cNvSpPr>
            <a:spLocks noGrp="1"/>
          </p:cNvSpPr>
          <p:nvPr>
            <p:ph type="ftr" sz="quarter" idx="11"/>
          </p:nvPr>
        </p:nvSpPr>
        <p:spPr/>
        <p:txBody>
          <a:bodyPr/>
          <a:lstStyle/>
          <a:p>
            <a:r>
              <a:rPr lang="en-PH" dirty="0"/>
              <a:t>www.nviso.eu</a:t>
            </a:r>
          </a:p>
        </p:txBody>
      </p:sp>
      <p:sp>
        <p:nvSpPr>
          <p:cNvPr id="4" name="Slide Number Placeholder 3"/>
          <p:cNvSpPr>
            <a:spLocks noGrp="1"/>
          </p:cNvSpPr>
          <p:nvPr>
            <p:ph type="sldNum" sz="quarter" idx="12"/>
          </p:nvPr>
        </p:nvSpPr>
        <p:spPr/>
        <p:txBody>
          <a:bodyPr/>
          <a:lstStyle/>
          <a:p>
            <a:r>
              <a:rPr lang="en-PH"/>
              <a:t> |  </a:t>
            </a:r>
            <a:fld id="{98F196BF-1FF5-4EA3-B968-1D725D81CA33}" type="slidenum">
              <a:rPr lang="en-PH" smtClean="0"/>
              <a:pPr/>
              <a:t>6</a:t>
            </a:fld>
            <a:endParaRPr lang="en-PH"/>
          </a:p>
        </p:txBody>
      </p:sp>
      <p:sp>
        <p:nvSpPr>
          <p:cNvPr id="5" name="Text Placeholder 4"/>
          <p:cNvSpPr>
            <a:spLocks noGrp="1"/>
          </p:cNvSpPr>
          <p:nvPr>
            <p:ph type="body" idx="13"/>
          </p:nvPr>
        </p:nvSpPr>
        <p:spPr/>
        <p:txBody>
          <a:bodyPr/>
          <a:lstStyle/>
          <a:p>
            <a:r>
              <a:rPr lang="en-PH" dirty="0" err="1"/>
              <a:t>Pentesting</a:t>
            </a:r>
            <a:r>
              <a:rPr lang="en-PH" dirty="0"/>
              <a:t> then vs </a:t>
            </a:r>
            <a:r>
              <a:rPr lang="en-PH" dirty="0" err="1"/>
              <a:t>pentesting</a:t>
            </a:r>
            <a:r>
              <a:rPr lang="en-PH" dirty="0"/>
              <a:t> now</a:t>
            </a:r>
          </a:p>
        </p:txBody>
      </p:sp>
      <p:pic>
        <p:nvPicPr>
          <p:cNvPr id="8194" name="Picture 2" descr="How to Beat Hacker Patience">
            <a:extLst>
              <a:ext uri="{FF2B5EF4-FFF2-40B4-BE49-F238E27FC236}">
                <a16:creationId xmlns:a16="http://schemas.microsoft.com/office/drawing/2014/main" id="{19549060-0A28-4EAF-9169-891F743B05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53" y="1764248"/>
            <a:ext cx="2313857" cy="20778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Microsoft Defender ATP - Integration | Axonius">
            <a:extLst>
              <a:ext uri="{FF2B5EF4-FFF2-40B4-BE49-F238E27FC236}">
                <a16:creationId xmlns:a16="http://schemas.microsoft.com/office/drawing/2014/main" id="{24EA087B-560B-41AA-9FA4-CB595303CD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6694" y="2281138"/>
            <a:ext cx="592154" cy="59215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rowdstrike Endpoint Protection – Enterprise IT/Network Security Solutions  by GigaNetworks – Putting the «value» back into Value Added Reseller">
            <a:extLst>
              <a:ext uri="{FF2B5EF4-FFF2-40B4-BE49-F238E27FC236}">
                <a16:creationId xmlns:a16="http://schemas.microsoft.com/office/drawing/2014/main" id="{8939C9CA-5B9D-4F6E-A2EE-D200A13618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5859" y="2281138"/>
            <a:ext cx="930032" cy="50729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entinelOne - Wikipedia">
            <a:extLst>
              <a:ext uri="{FF2B5EF4-FFF2-40B4-BE49-F238E27FC236}">
                <a16:creationId xmlns:a16="http://schemas.microsoft.com/office/drawing/2014/main" id="{5E4C5D2A-77B1-49EB-BDE8-BB6C41DC47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2944" y="2337085"/>
            <a:ext cx="820748" cy="469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CC2A05-D7B5-4EE3-985F-741DD6888F22}"/>
              </a:ext>
            </a:extLst>
          </p:cNvPr>
          <p:cNvPicPr>
            <a:picLocks noChangeAspect="1"/>
          </p:cNvPicPr>
          <p:nvPr/>
        </p:nvPicPr>
        <p:blipFill>
          <a:blip r:embed="rId6"/>
          <a:stretch>
            <a:fillRect/>
          </a:stretch>
        </p:blipFill>
        <p:spPr>
          <a:xfrm>
            <a:off x="2589727" y="1265439"/>
            <a:ext cx="6437220" cy="811079"/>
          </a:xfrm>
          <a:prstGeom prst="rect">
            <a:avLst/>
          </a:prstGeom>
        </p:spPr>
      </p:pic>
      <p:pic>
        <p:nvPicPr>
          <p:cNvPr id="12" name="Picture 16" descr="Image result for windows logo png">
            <a:extLst>
              <a:ext uri="{FF2B5EF4-FFF2-40B4-BE49-F238E27FC236}">
                <a16:creationId xmlns:a16="http://schemas.microsoft.com/office/drawing/2014/main" id="{57DA36FB-8B5A-4454-99B8-BD9C96633A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63252" y="3342385"/>
            <a:ext cx="844605" cy="8446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B844951-AFBA-479D-AEE2-5A89691162F3}"/>
              </a:ext>
            </a:extLst>
          </p:cNvPr>
          <p:cNvSpPr/>
          <p:nvPr/>
        </p:nvSpPr>
        <p:spPr>
          <a:xfrm>
            <a:off x="4060772" y="3353478"/>
            <a:ext cx="2514786" cy="1762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US" sz="1400" dirty="0">
                <a:solidFill>
                  <a:schemeClr val="tx1"/>
                </a:solidFill>
                <a:latin typeface="Gill Sans MT" panose="020B0502020104020203" pitchFamily="34" charset="0"/>
              </a:rPr>
              <a:t>AppLocker</a:t>
            </a:r>
          </a:p>
        </p:txBody>
      </p:sp>
      <p:sp>
        <p:nvSpPr>
          <p:cNvPr id="14" name="Rectangle 13">
            <a:extLst>
              <a:ext uri="{FF2B5EF4-FFF2-40B4-BE49-F238E27FC236}">
                <a16:creationId xmlns:a16="http://schemas.microsoft.com/office/drawing/2014/main" id="{8F082B21-6713-40E3-B5AF-5F67CC32A96D}"/>
              </a:ext>
            </a:extLst>
          </p:cNvPr>
          <p:cNvSpPr/>
          <p:nvPr/>
        </p:nvSpPr>
        <p:spPr>
          <a:xfrm>
            <a:off x="4060772" y="3665818"/>
            <a:ext cx="2514786" cy="176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US" sz="1400" dirty="0">
                <a:solidFill>
                  <a:schemeClr val="tx1"/>
                </a:solidFill>
                <a:latin typeface="Gill Sans MT" panose="020B0502020104020203" pitchFamily="34" charset="0"/>
              </a:rPr>
              <a:t>ExploitGuard</a:t>
            </a:r>
          </a:p>
        </p:txBody>
      </p:sp>
      <p:sp>
        <p:nvSpPr>
          <p:cNvPr id="15" name="Rectangle 14">
            <a:extLst>
              <a:ext uri="{FF2B5EF4-FFF2-40B4-BE49-F238E27FC236}">
                <a16:creationId xmlns:a16="http://schemas.microsoft.com/office/drawing/2014/main" id="{7E2547AC-8DCF-4FFC-BA40-0D1F0243447C}"/>
              </a:ext>
            </a:extLst>
          </p:cNvPr>
          <p:cNvSpPr/>
          <p:nvPr/>
        </p:nvSpPr>
        <p:spPr>
          <a:xfrm>
            <a:off x="4060772" y="3973502"/>
            <a:ext cx="2514786" cy="213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US" sz="1400" dirty="0">
                <a:solidFill>
                  <a:schemeClr val="tx1"/>
                </a:solidFill>
                <a:latin typeface="Gill Sans MT" panose="020B0502020104020203" pitchFamily="34" charset="0"/>
              </a:rPr>
              <a:t>Attack Surface Reduction</a:t>
            </a:r>
          </a:p>
        </p:txBody>
      </p:sp>
    </p:spTree>
    <p:extLst>
      <p:ext uri="{BB962C8B-B14F-4D97-AF65-F5344CB8AC3E}">
        <p14:creationId xmlns:p14="http://schemas.microsoft.com/office/powerpoint/2010/main" val="144884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2DAD-C01F-42D7-9EFE-89B40AFCAC56}"/>
              </a:ext>
            </a:extLst>
          </p:cNvPr>
          <p:cNvSpPr>
            <a:spLocks noGrp="1"/>
          </p:cNvSpPr>
          <p:nvPr>
            <p:ph type="title"/>
          </p:nvPr>
        </p:nvSpPr>
        <p:spPr/>
        <p:txBody>
          <a:bodyPr/>
          <a:lstStyle/>
          <a:p>
            <a:r>
              <a:rPr lang="en-US" dirty="0"/>
              <a:t>WIN32 API</a:t>
            </a:r>
            <a:endParaRPr lang="nl-BE" dirty="0"/>
          </a:p>
        </p:txBody>
      </p:sp>
      <p:sp>
        <p:nvSpPr>
          <p:cNvPr id="3" name="Footer Placeholder 2">
            <a:extLst>
              <a:ext uri="{FF2B5EF4-FFF2-40B4-BE49-F238E27FC236}">
                <a16:creationId xmlns:a16="http://schemas.microsoft.com/office/drawing/2014/main" id="{475B3DA6-0BE5-4B01-9D0A-B0957F5D6352}"/>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9609D466-5B1B-4D17-B3E1-D63FAC4757AC}"/>
              </a:ext>
            </a:extLst>
          </p:cNvPr>
          <p:cNvSpPr>
            <a:spLocks noGrp="1"/>
          </p:cNvSpPr>
          <p:nvPr>
            <p:ph type="sldNum" sz="quarter" idx="12"/>
          </p:nvPr>
        </p:nvSpPr>
        <p:spPr/>
        <p:txBody>
          <a:bodyPr/>
          <a:lstStyle/>
          <a:p>
            <a:r>
              <a:rPr lang="en-PH"/>
              <a:t> |  </a:t>
            </a:r>
            <a:fld id="{98F196BF-1FF5-4EA3-B968-1D725D81CA33}" type="slidenum">
              <a:rPr lang="en-PH" smtClean="0"/>
              <a:pPr/>
              <a:t>7</a:t>
            </a:fld>
            <a:endParaRPr lang="en-PH"/>
          </a:p>
        </p:txBody>
      </p:sp>
      <p:sp>
        <p:nvSpPr>
          <p:cNvPr id="5" name="Text Placeholder 4">
            <a:extLst>
              <a:ext uri="{FF2B5EF4-FFF2-40B4-BE49-F238E27FC236}">
                <a16:creationId xmlns:a16="http://schemas.microsoft.com/office/drawing/2014/main" id="{33D0771A-2F50-4D46-B801-35F87EDF38AA}"/>
              </a:ext>
            </a:extLst>
          </p:cNvPr>
          <p:cNvSpPr>
            <a:spLocks noGrp="1"/>
          </p:cNvSpPr>
          <p:nvPr>
            <p:ph type="body" idx="13"/>
          </p:nvPr>
        </p:nvSpPr>
        <p:spPr/>
        <p:txBody>
          <a:bodyPr/>
          <a:lstStyle/>
          <a:p>
            <a:endParaRPr lang="nl-BE"/>
          </a:p>
        </p:txBody>
      </p:sp>
      <p:sp>
        <p:nvSpPr>
          <p:cNvPr id="6" name="Rectangle 5">
            <a:extLst>
              <a:ext uri="{FF2B5EF4-FFF2-40B4-BE49-F238E27FC236}">
                <a16:creationId xmlns:a16="http://schemas.microsoft.com/office/drawing/2014/main" id="{3FE3A1DB-2A0A-48BA-AA3D-ABF17CD0A1F0}"/>
              </a:ext>
            </a:extLst>
          </p:cNvPr>
          <p:cNvSpPr/>
          <p:nvPr/>
        </p:nvSpPr>
        <p:spPr>
          <a:xfrm>
            <a:off x="251520" y="1128861"/>
            <a:ext cx="1460809" cy="51337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ctr"/>
          <a:lstStyle/>
          <a:p>
            <a:r>
              <a:rPr lang="en-US" sz="1800" dirty="0">
                <a:solidFill>
                  <a:schemeClr val="tx1"/>
                </a:solidFill>
                <a:latin typeface="Gill Sans MT" panose="020B0502020104020203" pitchFamily="34" charset="0"/>
              </a:rPr>
              <a:t>Application</a:t>
            </a:r>
          </a:p>
        </p:txBody>
      </p:sp>
      <p:sp>
        <p:nvSpPr>
          <p:cNvPr id="7" name="Rectangle 6">
            <a:extLst>
              <a:ext uri="{FF2B5EF4-FFF2-40B4-BE49-F238E27FC236}">
                <a16:creationId xmlns:a16="http://schemas.microsoft.com/office/drawing/2014/main" id="{D59296FA-7807-4586-A9EA-56EA1C48DE4E}"/>
              </a:ext>
            </a:extLst>
          </p:cNvPr>
          <p:cNvSpPr/>
          <p:nvPr/>
        </p:nvSpPr>
        <p:spPr>
          <a:xfrm>
            <a:off x="251519" y="1995844"/>
            <a:ext cx="1460809" cy="51337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ctr"/>
          <a:lstStyle/>
          <a:p>
            <a:r>
              <a:rPr lang="en-US" sz="1800" dirty="0">
                <a:solidFill>
                  <a:schemeClr val="tx1"/>
                </a:solidFill>
                <a:latin typeface="Gill Sans MT" panose="020B0502020104020203" pitchFamily="34" charset="0"/>
              </a:rPr>
              <a:t>Win32 API</a:t>
            </a:r>
          </a:p>
        </p:txBody>
      </p:sp>
      <p:sp>
        <p:nvSpPr>
          <p:cNvPr id="8" name="Rectangle 7">
            <a:extLst>
              <a:ext uri="{FF2B5EF4-FFF2-40B4-BE49-F238E27FC236}">
                <a16:creationId xmlns:a16="http://schemas.microsoft.com/office/drawing/2014/main" id="{9C071CB4-558D-449C-9F2B-8C0E9C4C7D05}"/>
              </a:ext>
            </a:extLst>
          </p:cNvPr>
          <p:cNvSpPr/>
          <p:nvPr/>
        </p:nvSpPr>
        <p:spPr>
          <a:xfrm>
            <a:off x="251519" y="2849590"/>
            <a:ext cx="1460809" cy="51337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ctr"/>
          <a:lstStyle/>
          <a:p>
            <a:pPr algn="ctr"/>
            <a:r>
              <a:rPr lang="en-US" sz="1800" dirty="0">
                <a:solidFill>
                  <a:schemeClr val="tx1"/>
                </a:solidFill>
                <a:latin typeface="Gill Sans MT" panose="020B0502020104020203" pitchFamily="34" charset="0"/>
              </a:rPr>
              <a:t>Native API</a:t>
            </a:r>
            <a:br>
              <a:rPr lang="en-US" sz="1800" dirty="0">
                <a:solidFill>
                  <a:schemeClr val="tx1"/>
                </a:solidFill>
                <a:latin typeface="Gill Sans MT" panose="020B0502020104020203" pitchFamily="34" charset="0"/>
              </a:rPr>
            </a:br>
            <a:r>
              <a:rPr lang="en-US" sz="1800" dirty="0">
                <a:solidFill>
                  <a:schemeClr val="tx1"/>
                </a:solidFill>
                <a:latin typeface="Gill Sans MT" panose="020B0502020104020203" pitchFamily="34" charset="0"/>
              </a:rPr>
              <a:t>(ntdll.dll)</a:t>
            </a:r>
          </a:p>
        </p:txBody>
      </p:sp>
      <p:sp>
        <p:nvSpPr>
          <p:cNvPr id="9" name="Triangle 4">
            <a:extLst>
              <a:ext uri="{FF2B5EF4-FFF2-40B4-BE49-F238E27FC236}">
                <a16:creationId xmlns:a16="http://schemas.microsoft.com/office/drawing/2014/main" id="{38610F79-B52F-466D-AF14-050C9560CDAA}"/>
              </a:ext>
            </a:extLst>
          </p:cNvPr>
          <p:cNvSpPr>
            <a:spLocks/>
          </p:cNvSpPr>
          <p:nvPr/>
        </p:nvSpPr>
        <p:spPr>
          <a:xfrm rot="10800000">
            <a:off x="680325" y="1642814"/>
            <a:ext cx="603198" cy="35302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4">
            <a:extLst>
              <a:ext uri="{FF2B5EF4-FFF2-40B4-BE49-F238E27FC236}">
                <a16:creationId xmlns:a16="http://schemas.microsoft.com/office/drawing/2014/main" id="{DE42AAF0-F453-4F23-B8A9-FBA1698BE059}"/>
              </a:ext>
            </a:extLst>
          </p:cNvPr>
          <p:cNvSpPr>
            <a:spLocks/>
          </p:cNvSpPr>
          <p:nvPr/>
        </p:nvSpPr>
        <p:spPr>
          <a:xfrm rot="10800000">
            <a:off x="680325" y="2498000"/>
            <a:ext cx="603198" cy="35302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82E0F29-A2B1-4FE8-BB6B-CDDD612206D6}"/>
              </a:ext>
            </a:extLst>
          </p:cNvPr>
          <p:cNvSpPr/>
          <p:nvPr/>
        </p:nvSpPr>
        <p:spPr>
          <a:xfrm>
            <a:off x="1283523" y="3276463"/>
            <a:ext cx="1460809" cy="51337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ctr"/>
          <a:lstStyle/>
          <a:p>
            <a:r>
              <a:rPr lang="en-US" sz="1800" dirty="0">
                <a:solidFill>
                  <a:schemeClr val="tx2"/>
                </a:solidFill>
                <a:latin typeface="Gill Sans MT" panose="020B0502020104020203" pitchFamily="34" charset="0"/>
              </a:rPr>
              <a:t>User mode</a:t>
            </a:r>
          </a:p>
        </p:txBody>
      </p:sp>
      <p:sp>
        <p:nvSpPr>
          <p:cNvPr id="13" name="Rectangle 12">
            <a:extLst>
              <a:ext uri="{FF2B5EF4-FFF2-40B4-BE49-F238E27FC236}">
                <a16:creationId xmlns:a16="http://schemas.microsoft.com/office/drawing/2014/main" id="{F2B562B2-F1FD-4A40-A53F-906882A9C7C0}"/>
              </a:ext>
            </a:extLst>
          </p:cNvPr>
          <p:cNvSpPr/>
          <p:nvPr/>
        </p:nvSpPr>
        <p:spPr>
          <a:xfrm>
            <a:off x="1283523" y="3669922"/>
            <a:ext cx="1764005" cy="51337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252000" rIns="216000" bIns="252000" rtlCol="0" anchor="ctr"/>
          <a:lstStyle/>
          <a:p>
            <a:r>
              <a:rPr lang="en-US" sz="1800" dirty="0">
                <a:solidFill>
                  <a:schemeClr val="tx2"/>
                </a:solidFill>
                <a:latin typeface="Gill Sans MT" panose="020B0502020104020203" pitchFamily="34" charset="0"/>
              </a:rPr>
              <a:t>Kernel mode</a:t>
            </a:r>
          </a:p>
        </p:txBody>
      </p:sp>
      <p:sp>
        <p:nvSpPr>
          <p:cNvPr id="14" name="Arrow: Down 13">
            <a:extLst>
              <a:ext uri="{FF2B5EF4-FFF2-40B4-BE49-F238E27FC236}">
                <a16:creationId xmlns:a16="http://schemas.microsoft.com/office/drawing/2014/main" id="{EF78F690-2429-4240-9670-FEDC9CD8EFEF}"/>
              </a:ext>
            </a:extLst>
          </p:cNvPr>
          <p:cNvSpPr/>
          <p:nvPr/>
        </p:nvSpPr>
        <p:spPr>
          <a:xfrm>
            <a:off x="602521" y="3370134"/>
            <a:ext cx="758803" cy="599576"/>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r>
              <a:rPr lang="nl-BE" sz="1200" dirty="0"/>
              <a:t>SYS</a:t>
            </a:r>
          </a:p>
          <a:p>
            <a:pPr algn="ctr"/>
            <a:r>
              <a:rPr lang="nl-BE" sz="1200" dirty="0"/>
              <a:t>CALL</a:t>
            </a:r>
            <a:endParaRPr lang="en-BE" sz="1200" dirty="0"/>
          </a:p>
        </p:txBody>
      </p:sp>
      <p:sp>
        <p:nvSpPr>
          <p:cNvPr id="17" name="TextBox 16">
            <a:extLst>
              <a:ext uri="{FF2B5EF4-FFF2-40B4-BE49-F238E27FC236}">
                <a16:creationId xmlns:a16="http://schemas.microsoft.com/office/drawing/2014/main" id="{99726BD9-7C43-43AC-A532-5EC37BF0D6AC}"/>
              </a:ext>
            </a:extLst>
          </p:cNvPr>
          <p:cNvSpPr txBox="1"/>
          <p:nvPr/>
        </p:nvSpPr>
        <p:spPr>
          <a:xfrm>
            <a:off x="1977400" y="1102900"/>
            <a:ext cx="6598153" cy="1323439"/>
          </a:xfrm>
          <a:prstGeom prst="rect">
            <a:avLst/>
          </a:prstGeom>
          <a:noFill/>
        </p:spPr>
        <p:txBody>
          <a:bodyPr wrap="none" rtlCol="0">
            <a:spAutoFit/>
          </a:bodyPr>
          <a:lstStyle/>
          <a:p>
            <a:r>
              <a:rPr lang="en-US" sz="1600" dirty="0"/>
              <a:t>The Windows operating system exposes APIs in order for applications </a:t>
            </a:r>
          </a:p>
          <a:p>
            <a:r>
              <a:rPr lang="en-US" sz="1600" dirty="0"/>
              <a:t>to interact with the system.</a:t>
            </a:r>
          </a:p>
          <a:p>
            <a:endParaRPr lang="en-US" sz="1600" dirty="0"/>
          </a:p>
          <a:p>
            <a:r>
              <a:rPr lang="en-US" sz="1600" dirty="0"/>
              <a:t>The Windows API also forms a bridge from “user land” to “kernel land” </a:t>
            </a:r>
          </a:p>
          <a:p>
            <a:r>
              <a:rPr lang="en-US" sz="1600" dirty="0"/>
              <a:t>with the famous ntdll.dll as the lowest level reachable from userland.</a:t>
            </a:r>
          </a:p>
        </p:txBody>
      </p:sp>
      <p:cxnSp>
        <p:nvCxnSpPr>
          <p:cNvPr id="11" name="Straight Connector 10">
            <a:extLst>
              <a:ext uri="{FF2B5EF4-FFF2-40B4-BE49-F238E27FC236}">
                <a16:creationId xmlns:a16="http://schemas.microsoft.com/office/drawing/2014/main" id="{50202357-8773-4B8C-ABA8-1D39F53FC04C}"/>
              </a:ext>
            </a:extLst>
          </p:cNvPr>
          <p:cNvCxnSpPr>
            <a:cxnSpLocks/>
          </p:cNvCxnSpPr>
          <p:nvPr/>
        </p:nvCxnSpPr>
        <p:spPr>
          <a:xfrm flipV="1">
            <a:off x="24227" y="3703336"/>
            <a:ext cx="2230337" cy="44931"/>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72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0601-F6E8-47D1-9B78-E934302FFB90}"/>
              </a:ext>
            </a:extLst>
          </p:cNvPr>
          <p:cNvSpPr>
            <a:spLocks noGrp="1"/>
          </p:cNvSpPr>
          <p:nvPr>
            <p:ph type="title"/>
          </p:nvPr>
        </p:nvSpPr>
        <p:spPr/>
        <p:txBody>
          <a:bodyPr/>
          <a:lstStyle/>
          <a:p>
            <a:r>
              <a:rPr lang="en-US" dirty="0"/>
              <a:t>WIN32 API</a:t>
            </a:r>
            <a:endParaRPr lang="nl-BE" dirty="0"/>
          </a:p>
        </p:txBody>
      </p:sp>
      <p:sp>
        <p:nvSpPr>
          <p:cNvPr id="3" name="Footer Placeholder 2">
            <a:extLst>
              <a:ext uri="{FF2B5EF4-FFF2-40B4-BE49-F238E27FC236}">
                <a16:creationId xmlns:a16="http://schemas.microsoft.com/office/drawing/2014/main" id="{03FE336A-8B18-453B-A38E-BD878D75F794}"/>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23D694A1-3728-4562-800B-05201BF11055}"/>
              </a:ext>
            </a:extLst>
          </p:cNvPr>
          <p:cNvSpPr>
            <a:spLocks noGrp="1"/>
          </p:cNvSpPr>
          <p:nvPr>
            <p:ph type="sldNum" sz="quarter" idx="12"/>
          </p:nvPr>
        </p:nvSpPr>
        <p:spPr/>
        <p:txBody>
          <a:bodyPr/>
          <a:lstStyle/>
          <a:p>
            <a:r>
              <a:rPr lang="en-PH"/>
              <a:t> |  </a:t>
            </a:r>
            <a:fld id="{98F196BF-1FF5-4EA3-B968-1D725D81CA33}" type="slidenum">
              <a:rPr lang="en-PH" smtClean="0"/>
              <a:pPr/>
              <a:t>8</a:t>
            </a:fld>
            <a:endParaRPr lang="en-PH"/>
          </a:p>
        </p:txBody>
      </p:sp>
      <p:sp>
        <p:nvSpPr>
          <p:cNvPr id="5" name="Text Placeholder 4">
            <a:extLst>
              <a:ext uri="{FF2B5EF4-FFF2-40B4-BE49-F238E27FC236}">
                <a16:creationId xmlns:a16="http://schemas.microsoft.com/office/drawing/2014/main" id="{364B66A3-AB35-4EE6-A1EA-69077DDF6B53}"/>
              </a:ext>
            </a:extLst>
          </p:cNvPr>
          <p:cNvSpPr>
            <a:spLocks noGrp="1"/>
          </p:cNvSpPr>
          <p:nvPr>
            <p:ph type="body" idx="13"/>
          </p:nvPr>
        </p:nvSpPr>
        <p:spPr/>
        <p:txBody>
          <a:bodyPr/>
          <a:lstStyle/>
          <a:p>
            <a:r>
              <a:rPr lang="en-US" dirty="0"/>
              <a:t>Naughty stuff you can do with win32</a:t>
            </a:r>
            <a:endParaRPr lang="nl-BE" dirty="0"/>
          </a:p>
        </p:txBody>
      </p:sp>
      <p:sp>
        <p:nvSpPr>
          <p:cNvPr id="7" name="TextBox 6">
            <a:extLst>
              <a:ext uri="{FF2B5EF4-FFF2-40B4-BE49-F238E27FC236}">
                <a16:creationId xmlns:a16="http://schemas.microsoft.com/office/drawing/2014/main" id="{9A9BC3C3-59C3-4BBB-A6D0-557048C25745}"/>
              </a:ext>
            </a:extLst>
          </p:cNvPr>
          <p:cNvSpPr txBox="1"/>
          <p:nvPr/>
        </p:nvSpPr>
        <p:spPr>
          <a:xfrm>
            <a:off x="251519" y="1002089"/>
            <a:ext cx="4816181" cy="3139321"/>
          </a:xfrm>
          <a:prstGeom prst="rect">
            <a:avLst/>
          </a:prstGeom>
          <a:noFill/>
        </p:spPr>
        <p:txBody>
          <a:bodyPr wrap="square">
            <a:spAutoFit/>
          </a:bodyPr>
          <a:lstStyle/>
          <a:p>
            <a:pPr algn="just" fontAlgn="auto">
              <a:spcAft>
                <a:spcPts val="0"/>
              </a:spcAft>
            </a:pPr>
            <a:r>
              <a:rPr lang="en-GB" sz="1800" dirty="0">
                <a:latin typeface="Gill Sans MT" panose="020B0502020104020203" pitchFamily="34" charset="0"/>
              </a:rPr>
              <a:t>When malicious applications want to interact with the system they will, like other applications, rely on the APIs exposed. Some of the more interesting APIs include:</a:t>
            </a:r>
          </a:p>
          <a:p>
            <a:pPr fontAlgn="auto">
              <a:spcAft>
                <a:spcPts val="0"/>
              </a:spcAft>
            </a:pPr>
            <a:endParaRPr lang="en-GB" sz="1800" dirty="0">
              <a:latin typeface="Gill Sans MT" panose="020B0502020104020203" pitchFamily="34" charset="0"/>
            </a:endParaRPr>
          </a:p>
          <a:p>
            <a:pPr marL="285750" indent="-285750" fontAlgn="auto">
              <a:spcAft>
                <a:spcPts val="0"/>
              </a:spcAft>
              <a:buFont typeface="Arial" panose="020B0604020202020204" pitchFamily="34" charset="0"/>
              <a:buChar char="•"/>
            </a:pPr>
            <a:r>
              <a:rPr lang="en-GB" sz="1800" dirty="0" err="1">
                <a:latin typeface="Gill Sans MT" panose="020B0502020104020203" pitchFamily="34" charset="0"/>
              </a:rPr>
              <a:t>VirtualAlloc</a:t>
            </a:r>
            <a:r>
              <a:rPr lang="en-GB" sz="1800" dirty="0">
                <a:latin typeface="Gill Sans MT" panose="020B0502020104020203" pitchFamily="34" charset="0"/>
              </a:rPr>
              <a:t>: Used to allocate memory</a:t>
            </a:r>
          </a:p>
          <a:p>
            <a:pPr marL="285750" indent="-285750" fontAlgn="auto">
              <a:spcAft>
                <a:spcPts val="0"/>
              </a:spcAft>
              <a:buFont typeface="Arial" panose="020B0604020202020204" pitchFamily="34" charset="0"/>
              <a:buChar char="•"/>
            </a:pPr>
            <a:r>
              <a:rPr lang="en-GB" sz="1800" dirty="0" err="1">
                <a:latin typeface="Gill Sans MT" panose="020B0502020104020203" pitchFamily="34" charset="0"/>
              </a:rPr>
              <a:t>VirtualProtect</a:t>
            </a:r>
            <a:r>
              <a:rPr lang="en-GB" sz="1800" dirty="0">
                <a:latin typeface="Gill Sans MT" panose="020B0502020104020203" pitchFamily="34" charset="0"/>
              </a:rPr>
              <a:t>: Change memory permissions</a:t>
            </a:r>
          </a:p>
          <a:p>
            <a:pPr marL="285750" indent="-285750" fontAlgn="auto">
              <a:spcAft>
                <a:spcPts val="0"/>
              </a:spcAft>
              <a:buFont typeface="Arial" panose="020B0604020202020204" pitchFamily="34" charset="0"/>
              <a:buChar char="•"/>
            </a:pPr>
            <a:r>
              <a:rPr lang="en-GB" sz="1800" dirty="0" err="1">
                <a:latin typeface="Gill Sans MT" panose="020B0502020104020203" pitchFamily="34" charset="0"/>
              </a:rPr>
              <a:t>WriteProcessMemory</a:t>
            </a:r>
            <a:r>
              <a:rPr lang="en-GB" sz="1800" dirty="0">
                <a:latin typeface="Gill Sans MT" panose="020B0502020104020203" pitchFamily="34" charset="0"/>
              </a:rPr>
              <a:t>: Write data to an area of memory</a:t>
            </a:r>
          </a:p>
          <a:p>
            <a:pPr marL="285750" indent="-285750" fontAlgn="auto">
              <a:spcAft>
                <a:spcPts val="0"/>
              </a:spcAft>
              <a:buFont typeface="Arial" panose="020B0604020202020204" pitchFamily="34" charset="0"/>
              <a:buChar char="•"/>
            </a:pPr>
            <a:r>
              <a:rPr lang="en-GB" sz="1800" dirty="0" err="1">
                <a:latin typeface="Gill Sans MT" panose="020B0502020104020203" pitchFamily="34" charset="0"/>
              </a:rPr>
              <a:t>CreateRemoteThread</a:t>
            </a:r>
            <a:r>
              <a:rPr lang="en-GB" sz="1800" dirty="0">
                <a:latin typeface="Gill Sans MT" panose="020B0502020104020203" pitchFamily="34" charset="0"/>
              </a:rPr>
              <a:t>: Create a thread in the address space of another process</a:t>
            </a:r>
          </a:p>
        </p:txBody>
      </p:sp>
      <p:pic>
        <p:nvPicPr>
          <p:cNvPr id="13314" name="Picture 2" descr="Ten process injection techniques: A technical survey of common and trending  process injection techniques | Elastic Blog">
            <a:extLst>
              <a:ext uri="{FF2B5EF4-FFF2-40B4-BE49-F238E27FC236}">
                <a16:creationId xmlns:a16="http://schemas.microsoft.com/office/drawing/2014/main" id="{6077E8D5-B1BA-4496-BC35-257C3E74E6BF}"/>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048" y="1419622"/>
            <a:ext cx="2387183" cy="237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0601-F6E8-47D1-9B78-E934302FFB90}"/>
              </a:ext>
            </a:extLst>
          </p:cNvPr>
          <p:cNvSpPr>
            <a:spLocks noGrp="1"/>
          </p:cNvSpPr>
          <p:nvPr>
            <p:ph type="title"/>
          </p:nvPr>
        </p:nvSpPr>
        <p:spPr/>
        <p:txBody>
          <a:bodyPr/>
          <a:lstStyle/>
          <a:p>
            <a:r>
              <a:rPr lang="en-US" dirty="0"/>
              <a:t>WIN32 API</a:t>
            </a:r>
            <a:endParaRPr lang="nl-BE" dirty="0"/>
          </a:p>
        </p:txBody>
      </p:sp>
      <p:sp>
        <p:nvSpPr>
          <p:cNvPr id="3" name="Footer Placeholder 2">
            <a:extLst>
              <a:ext uri="{FF2B5EF4-FFF2-40B4-BE49-F238E27FC236}">
                <a16:creationId xmlns:a16="http://schemas.microsoft.com/office/drawing/2014/main" id="{03FE336A-8B18-453B-A38E-BD878D75F794}"/>
              </a:ext>
            </a:extLst>
          </p:cNvPr>
          <p:cNvSpPr>
            <a:spLocks noGrp="1"/>
          </p:cNvSpPr>
          <p:nvPr>
            <p:ph type="ftr" sz="quarter" idx="11"/>
          </p:nvPr>
        </p:nvSpPr>
        <p:spPr/>
        <p:txBody>
          <a:bodyPr/>
          <a:lstStyle/>
          <a:p>
            <a:r>
              <a:rPr lang="en-PH"/>
              <a:t>www.nviso.eu</a:t>
            </a:r>
            <a:endParaRPr lang="en-PH" dirty="0"/>
          </a:p>
        </p:txBody>
      </p:sp>
      <p:sp>
        <p:nvSpPr>
          <p:cNvPr id="4" name="Slide Number Placeholder 3">
            <a:extLst>
              <a:ext uri="{FF2B5EF4-FFF2-40B4-BE49-F238E27FC236}">
                <a16:creationId xmlns:a16="http://schemas.microsoft.com/office/drawing/2014/main" id="{23D694A1-3728-4562-800B-05201BF11055}"/>
              </a:ext>
            </a:extLst>
          </p:cNvPr>
          <p:cNvSpPr>
            <a:spLocks noGrp="1"/>
          </p:cNvSpPr>
          <p:nvPr>
            <p:ph type="sldNum" sz="quarter" idx="12"/>
          </p:nvPr>
        </p:nvSpPr>
        <p:spPr/>
        <p:txBody>
          <a:bodyPr/>
          <a:lstStyle/>
          <a:p>
            <a:r>
              <a:rPr lang="en-PH"/>
              <a:t> |  </a:t>
            </a:r>
            <a:fld id="{98F196BF-1FF5-4EA3-B968-1D725D81CA33}" type="slidenum">
              <a:rPr lang="en-PH" smtClean="0"/>
              <a:pPr/>
              <a:t>9</a:t>
            </a:fld>
            <a:endParaRPr lang="en-PH"/>
          </a:p>
        </p:txBody>
      </p:sp>
      <p:sp>
        <p:nvSpPr>
          <p:cNvPr id="5" name="Text Placeholder 4">
            <a:extLst>
              <a:ext uri="{FF2B5EF4-FFF2-40B4-BE49-F238E27FC236}">
                <a16:creationId xmlns:a16="http://schemas.microsoft.com/office/drawing/2014/main" id="{364B66A3-AB35-4EE6-A1EA-69077DDF6B53}"/>
              </a:ext>
            </a:extLst>
          </p:cNvPr>
          <p:cNvSpPr>
            <a:spLocks noGrp="1"/>
          </p:cNvSpPr>
          <p:nvPr>
            <p:ph type="body" idx="13"/>
          </p:nvPr>
        </p:nvSpPr>
        <p:spPr/>
        <p:txBody>
          <a:bodyPr/>
          <a:lstStyle/>
          <a:p>
            <a:r>
              <a:rPr lang="en-US" dirty="0"/>
              <a:t>Naughty stuff you can do with win32</a:t>
            </a:r>
            <a:endParaRPr lang="nl-BE" dirty="0"/>
          </a:p>
        </p:txBody>
      </p:sp>
      <p:sp>
        <p:nvSpPr>
          <p:cNvPr id="7" name="TextBox 6">
            <a:extLst>
              <a:ext uri="{FF2B5EF4-FFF2-40B4-BE49-F238E27FC236}">
                <a16:creationId xmlns:a16="http://schemas.microsoft.com/office/drawing/2014/main" id="{9A9BC3C3-59C3-4BBB-A6D0-557048C25745}"/>
              </a:ext>
            </a:extLst>
          </p:cNvPr>
          <p:cNvSpPr txBox="1"/>
          <p:nvPr/>
        </p:nvSpPr>
        <p:spPr>
          <a:xfrm>
            <a:off x="251519" y="1002089"/>
            <a:ext cx="6640169" cy="1815882"/>
          </a:xfrm>
          <a:prstGeom prst="rect">
            <a:avLst/>
          </a:prstGeom>
          <a:noFill/>
        </p:spPr>
        <p:txBody>
          <a:bodyPr wrap="square">
            <a:spAutoFit/>
          </a:bodyPr>
          <a:lstStyle/>
          <a:p>
            <a:pPr fontAlgn="auto">
              <a:spcAft>
                <a:spcPts val="0"/>
              </a:spcAft>
            </a:pPr>
            <a:r>
              <a:rPr lang="en-GB" sz="1600" dirty="0">
                <a:latin typeface="Gill Sans MT" panose="020B0502020104020203" pitchFamily="34" charset="0"/>
              </a:rPr>
              <a:t>As a rule of thumb (this counts for both defence as offensive tooling), you want to stick as close to kernel mode as possible.  As higher tiered WIN32 API calls will always bubble down to </a:t>
            </a:r>
            <a:r>
              <a:rPr lang="en-GB" sz="1600" dirty="0" err="1">
                <a:latin typeface="Gill Sans MT" panose="020B0502020104020203" pitchFamily="34" charset="0"/>
              </a:rPr>
              <a:t>ntdll</a:t>
            </a:r>
            <a:r>
              <a:rPr lang="en-GB" sz="1600" dirty="0">
                <a:latin typeface="Gill Sans MT" panose="020B0502020104020203" pitchFamily="34" charset="0"/>
              </a:rPr>
              <a:t>. We can see this using tools such as API Monitor. </a:t>
            </a:r>
          </a:p>
          <a:p>
            <a:pPr fontAlgn="auto">
              <a:spcAft>
                <a:spcPts val="0"/>
              </a:spcAft>
            </a:pPr>
            <a:endParaRPr lang="en-GB" sz="1600" dirty="0">
              <a:latin typeface="Gill Sans MT" panose="020B0502020104020203" pitchFamily="34" charset="0"/>
            </a:endParaRPr>
          </a:p>
          <a:p>
            <a:pPr fontAlgn="auto">
              <a:spcAft>
                <a:spcPts val="0"/>
              </a:spcAft>
            </a:pPr>
            <a:r>
              <a:rPr lang="en-GB" sz="1600" dirty="0">
                <a:latin typeface="Gill Sans MT" panose="020B0502020104020203" pitchFamily="34" charset="0"/>
              </a:rPr>
              <a:t>Nice read from </a:t>
            </a:r>
            <a:r>
              <a:rPr lang="en-GB" sz="1600" dirty="0" err="1">
                <a:latin typeface="Gill Sans MT" panose="020B0502020104020203" pitchFamily="34" charset="0"/>
              </a:rPr>
              <a:t>RastaMouse</a:t>
            </a:r>
            <a:r>
              <a:rPr lang="en-GB" sz="1600" dirty="0">
                <a:latin typeface="Gill Sans MT" panose="020B0502020104020203" pitchFamily="34" charset="0"/>
              </a:rPr>
              <a:t>:</a:t>
            </a:r>
          </a:p>
          <a:p>
            <a:pPr fontAlgn="auto">
              <a:spcAft>
                <a:spcPts val="0"/>
              </a:spcAft>
            </a:pPr>
            <a:r>
              <a:rPr lang="en-GB" sz="1200" dirty="0">
                <a:latin typeface="Gill Sans MT" panose="020B0502020104020203" pitchFamily="34" charset="0"/>
                <a:hlinkClick r:id="rId2"/>
              </a:rPr>
              <a:t>https://offensivedefence.co.uk/posts/dinvoke-syscalls/</a:t>
            </a:r>
            <a:endParaRPr lang="en-GB" sz="1200" dirty="0">
              <a:latin typeface="Gill Sans MT" panose="020B0502020104020203" pitchFamily="34" charset="0"/>
            </a:endParaRPr>
          </a:p>
        </p:txBody>
      </p:sp>
      <p:pic>
        <p:nvPicPr>
          <p:cNvPr id="15362" name="Picture 2" descr="Rastamouse | Universe of Smash Bros Lawl Wiki | Fandom">
            <a:extLst>
              <a:ext uri="{FF2B5EF4-FFF2-40B4-BE49-F238E27FC236}">
                <a16:creationId xmlns:a16="http://schemas.microsoft.com/office/drawing/2014/main" id="{F907EE9F-5E51-463C-808C-32B9D55CC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260" y="1575163"/>
            <a:ext cx="1815852" cy="2846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66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NVISO">
      <a:dk1>
        <a:srgbClr val="65666A"/>
      </a:dk1>
      <a:lt1>
        <a:sysClr val="window" lastClr="FFFFFF"/>
      </a:lt1>
      <a:dk2>
        <a:srgbClr val="1167A6"/>
      </a:dk2>
      <a:lt2>
        <a:srgbClr val="DFE7EA"/>
      </a:lt2>
      <a:accent1>
        <a:srgbClr val="1167A6"/>
      </a:accent1>
      <a:accent2>
        <a:srgbClr val="227EC7"/>
      </a:accent2>
      <a:accent3>
        <a:srgbClr val="2BA1DE"/>
      </a:accent3>
      <a:accent4>
        <a:srgbClr val="5AA2AF"/>
      </a:accent4>
      <a:accent5>
        <a:srgbClr val="EDA24F"/>
      </a:accent5>
      <a:accent6>
        <a:srgbClr val="65666A"/>
      </a:accent6>
      <a:hlink>
        <a:srgbClr val="2BA1DE"/>
      </a:hlink>
      <a:folHlink>
        <a:srgbClr val="227EC7"/>
      </a:folHlink>
    </a:clrScheme>
    <a:fontScheme name="NVI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45F4A87B085F4BBBC3806D3E559761" ma:contentTypeVersion="12" ma:contentTypeDescription="Create a new document." ma:contentTypeScope="" ma:versionID="74179da48cb2e57ed7990d242f801462">
  <xsd:schema xmlns:xsd="http://www.w3.org/2001/XMLSchema" xmlns:xs="http://www.w3.org/2001/XMLSchema" xmlns:p="http://schemas.microsoft.com/office/2006/metadata/properties" xmlns:ns1="http://schemas.microsoft.com/sharepoint/v3" xmlns:ns2="63956dc1-486f-4575-bf1a-62aa397c7d0b" targetNamespace="http://schemas.microsoft.com/office/2006/metadata/properties" ma:root="true" ma:fieldsID="108c0c365ef0bc2c24478c580c8ed0b7" ns1:_="" ns2:_="">
    <xsd:import namespace="http://schemas.microsoft.com/sharepoint/v3"/>
    <xsd:import namespace="63956dc1-486f-4575-bf1a-62aa397c7d0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956dc1-486f-4575-bf1a-62aa397c7d0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3DDA88A-4176-40B4-8B9B-5B645AC98810}">
  <ds:schemaRefs>
    <ds:schemaRef ds:uri="http://schemas.microsoft.com/sharepoint/v3/contenttype/forms"/>
  </ds:schemaRefs>
</ds:datastoreItem>
</file>

<file path=customXml/itemProps2.xml><?xml version="1.0" encoding="utf-8"?>
<ds:datastoreItem xmlns:ds="http://schemas.openxmlformats.org/officeDocument/2006/customXml" ds:itemID="{AC9ED448-A053-4318-9546-62CD565F14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3956dc1-486f-4575-bf1a-62aa397c7d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22D843-A858-47FA-90E1-2A43AB091E63}">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999</TotalTime>
  <Words>1449</Words>
  <Application>Microsoft Office PowerPoint</Application>
  <PresentationFormat>On-screen Show (16:9)</PresentationFormat>
  <Paragraphs>213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Raleway</vt:lpstr>
      <vt:lpstr>Gill Sans MT</vt:lpstr>
      <vt:lpstr>Courier New</vt:lpstr>
      <vt:lpstr>Arial</vt:lpstr>
      <vt:lpstr>Office Theme</vt:lpstr>
      <vt:lpstr>Defeating EDRs using D/Invoke</vt:lpstr>
      <vt:lpstr># Whoami</vt:lpstr>
      <vt:lpstr>Our Agenda</vt:lpstr>
      <vt:lpstr>Let's take a trip down memory lane…</vt:lpstr>
      <vt:lpstr>Let's take a trip down memory lane…</vt:lpstr>
      <vt:lpstr>Let's take a trip down memory lane…</vt:lpstr>
      <vt:lpstr>WIN32 API</vt:lpstr>
      <vt:lpstr>WIN32 API</vt:lpstr>
      <vt:lpstr>WIN32 API</vt:lpstr>
      <vt:lpstr>WIN32 – Example loader</vt:lpstr>
      <vt:lpstr>WIN32 – Example loader</vt:lpstr>
      <vt:lpstr>API Monitoring to see if kernel32 does indeed call ntdll</vt:lpstr>
      <vt:lpstr>What is so special about NTDLL?</vt:lpstr>
      <vt:lpstr>EDRs are malware!?</vt:lpstr>
      <vt:lpstr>How (most) EDRs work – Userland Hooks</vt:lpstr>
      <vt:lpstr>TRIVIA:</vt:lpstr>
      <vt:lpstr>To make it even more obvious</vt:lpstr>
      <vt:lpstr>Creating our own EDR</vt:lpstr>
      <vt:lpstr>Battle testing our EDR</vt:lpstr>
      <vt:lpstr>“Quick” Win! Messing with creation flags!</vt:lpstr>
      <vt:lpstr>Demoloader with and without creation flag shenanigans </vt:lpstr>
      <vt:lpstr>Creating a program to protect our Demo from our EDR</vt:lpstr>
      <vt:lpstr>Creating a program to protect our Demo from our EDR</vt:lpstr>
      <vt:lpstr>Creating a program to protect our Demo from our EDR</vt:lpstr>
      <vt:lpstr>Battle testing our EDR vs our protected demo…</vt:lpstr>
      <vt:lpstr>(un)fortunately, vendors caught on to this trick quickly</vt:lpstr>
      <vt:lpstr>Disadvantages of P/Invoke</vt:lpstr>
      <vt:lpstr>Why use D/Invoke</vt:lpstr>
      <vt:lpstr>D/Invoke Primer</vt:lpstr>
      <vt:lpstr>Manual Mapping</vt:lpstr>
      <vt:lpstr>Manual Mapping</vt:lpstr>
      <vt:lpstr>Manual Mapping</vt:lpstr>
      <vt:lpstr>Creating an EDR defeating loader with D/Invoke!</vt:lpstr>
      <vt:lpstr>EDR vs D/Invoke Manual Map</vt:lpstr>
      <vt:lpstr>Creating an EDR defeating loader with D/Invoke!</vt:lpstr>
      <vt:lpstr>EDR vs D/Invoke Syscalls</vt:lpstr>
      <vt:lpstr>Closing notes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Jean-François Maes</cp:lastModifiedBy>
  <cp:revision>46</cp:revision>
  <dcterms:created xsi:type="dcterms:W3CDTF">2018-12-24T23:02:52Z</dcterms:created>
  <dcterms:modified xsi:type="dcterms:W3CDTF">2021-04-08T06:46:50Z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2530917</vt:lpwstr>
  </property>
  <property fmtid="{D5CDD505-2E9C-101B-9397-08002B2CF9AE}" pid="3" name="NXPowerLiteSettings">
    <vt:lpwstr>C7000400038000</vt:lpwstr>
  </property>
  <property fmtid="{D5CDD505-2E9C-101B-9397-08002B2CF9AE}" pid="4" name="NXPowerLiteVersion">
    <vt:lpwstr>S8.2.2</vt:lpwstr>
  </property>
  <property fmtid="{D5CDD505-2E9C-101B-9397-08002B2CF9AE}" pid="5" name="ContentTypeId">
    <vt:lpwstr>0x010100F045F4A87B085F4BBBC3806D3E559761</vt:lpwstr>
  </property>
  <property fmtid="{D5CDD505-2E9C-101B-9397-08002B2CF9AE}" pid="6" name="MSIP_Label_c22dd362-e32d-42a7-8bd7-308d9d800b88_Enabled">
    <vt:lpwstr>True</vt:lpwstr>
  </property>
  <property fmtid="{D5CDD505-2E9C-101B-9397-08002B2CF9AE}" pid="7" name="MSIP_Label_c22dd362-e32d-42a7-8bd7-308d9d800b88_SiteId">
    <vt:lpwstr>164afbb8-0550-43cc-94da-24e7f8574228</vt:lpwstr>
  </property>
  <property fmtid="{D5CDD505-2E9C-101B-9397-08002B2CF9AE}" pid="8" name="MSIP_Label_c22dd362-e32d-42a7-8bd7-308d9d800b88_Owner">
    <vt:lpwstr>evanbuggenhout@nviso.be</vt:lpwstr>
  </property>
  <property fmtid="{D5CDD505-2E9C-101B-9397-08002B2CF9AE}" pid="9" name="MSIP_Label_c22dd362-e32d-42a7-8bd7-308d9d800b88_SetDate">
    <vt:lpwstr>2019-01-23T16:33:29.8369658Z</vt:lpwstr>
  </property>
  <property fmtid="{D5CDD505-2E9C-101B-9397-08002B2CF9AE}" pid="10" name="MSIP_Label_c22dd362-e32d-42a7-8bd7-308d9d800b88_Name">
    <vt:lpwstr>Internal</vt:lpwstr>
  </property>
  <property fmtid="{D5CDD505-2E9C-101B-9397-08002B2CF9AE}" pid="11" name="MSIP_Label_c22dd362-e32d-42a7-8bd7-308d9d800b88_Application">
    <vt:lpwstr>Microsoft Azure Information Protection</vt:lpwstr>
  </property>
  <property fmtid="{D5CDD505-2E9C-101B-9397-08002B2CF9AE}" pid="12" name="MSIP_Label_c22dd362-e32d-42a7-8bd7-308d9d800b88_Extended_MSFT_Method">
    <vt:lpwstr>Automatic</vt:lpwstr>
  </property>
  <property fmtid="{D5CDD505-2E9C-101B-9397-08002B2CF9AE}" pid="13" name="Sensitivity">
    <vt:lpwstr>Internal</vt:lpwstr>
  </property>
  <property fmtid="{D5CDD505-2E9C-101B-9397-08002B2CF9AE}" pid="14" name="AuthorIds_UIVersion_8">
    <vt:lpwstr>41</vt:lpwstr>
  </property>
</Properties>
</file>